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7"/>
  </p:notesMasterIdLst>
  <p:sldIdLst>
    <p:sldId id="262" r:id="rId2"/>
    <p:sldId id="274" r:id="rId3"/>
    <p:sldId id="275" r:id="rId4"/>
    <p:sldId id="282" r:id="rId5"/>
    <p:sldId id="279" r:id="rId6"/>
    <p:sldId id="283" r:id="rId7"/>
    <p:sldId id="284" r:id="rId8"/>
    <p:sldId id="263" r:id="rId9"/>
    <p:sldId id="266" r:id="rId10"/>
    <p:sldId id="285" r:id="rId11"/>
    <p:sldId id="265" r:id="rId12"/>
    <p:sldId id="268" r:id="rId13"/>
    <p:sldId id="276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32"/>
    <a:srgbClr val="2F2F2F"/>
    <a:srgbClr val="3C3C3C"/>
    <a:srgbClr val="4472C4"/>
    <a:srgbClr val="3A3A3A"/>
    <a:srgbClr val="3263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30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jpe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A7AE3-ED06-4B71-8D27-B1C4F1429D9E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FB6AC6-EDB6-4476-8EDE-E87ED56EF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9642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1491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232F6-8BBD-88D6-065A-9742C9A7A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3417E67-2654-E480-3C51-0255746049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D9694F3F-9E78-E45D-2C6E-F7F5AD3F20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5A36F15-6171-8070-D17B-DE61CCD20D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7991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0748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C543A-B363-FB79-77AD-402E8F109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DE35178-EA52-D0C8-131B-1F13623EAF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0580B6BC-896D-B9AB-5355-3EEA47C95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352C7F8-B7E7-9EAE-1371-5815397DE3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2042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03A2C-BBDD-483B-94D1-E5A6AFEC5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D051DCD-AF49-3EBB-0981-81F2A6C069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AEB2B546-DC68-30DE-11B1-63EAD25F0F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B2BEC32-796F-D9A3-A73A-2292B3BF88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5059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5C458C-8A58-11CE-A74D-4697E67CC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A89FA938-8EEC-9A39-58EF-3273132BF5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1D96CFA2-721F-CAB8-3548-5D3EA62948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BA2CA85-264A-4042-5840-6929B9507B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6358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4901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0125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577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0392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3689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4539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0806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1413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6019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9629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7287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0210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628C795-F8FA-79EB-D7DE-F72A54C811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0B3872C-21E6-FF47-F43C-513B65EA44DB}"/>
              </a:ext>
            </a:extLst>
          </p:cNvPr>
          <p:cNvSpPr txBox="1"/>
          <p:nvPr/>
        </p:nvSpPr>
        <p:spPr>
          <a:xfrm>
            <a:off x="-123690" y="499659"/>
            <a:ext cx="63724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Munako  Aegis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DBA0F59-5F77-93AA-22CB-691FB22A0B8F}"/>
              </a:ext>
            </a:extLst>
          </p:cNvPr>
          <p:cNvSpPr txBox="1"/>
          <p:nvPr/>
        </p:nvSpPr>
        <p:spPr>
          <a:xfrm>
            <a:off x="0" y="2040813"/>
            <a:ext cx="6125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Region : JAPAN</a:t>
            </a:r>
          </a:p>
          <a:p>
            <a:r>
              <a:rPr kumimoji="1" lang="en-US" altLang="ja-JP" sz="36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League : Soccer Light Weight</a:t>
            </a:r>
            <a:endParaRPr kumimoji="1" lang="en-US" altLang="ja-JP" sz="24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15" name="図 14" descr="屋内, 座る, 暗い, テーブル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5BB41523-97FD-081D-9C27-845BBCC1E94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A0A0A"/>
              </a:clrFrom>
              <a:clrTo>
                <a:srgbClr val="0A0A0A">
                  <a:alpha val="0"/>
                </a:srgbClr>
              </a:clrTo>
            </a:clrChange>
          </a:blip>
          <a:srcRect l="23780" t="7467" r="27898" b="6921"/>
          <a:stretch>
            <a:fillRect/>
          </a:stretch>
        </p:blipFill>
        <p:spPr>
          <a:xfrm>
            <a:off x="5618859" y="-217715"/>
            <a:ext cx="7224453" cy="7090229"/>
          </a:xfrm>
          <a:prstGeom prst="rect">
            <a:avLst/>
          </a:prstGeom>
        </p:spPr>
      </p:pic>
      <p:pic>
        <p:nvPicPr>
          <p:cNvPr id="17" name="Picture 2" descr="国旗・国歌」について - 内閣府">
            <a:extLst>
              <a:ext uri="{FF2B5EF4-FFF2-40B4-BE49-F238E27FC236}">
                <a16:creationId xmlns:a16="http://schemas.microsoft.com/office/drawing/2014/main" id="{651E8CAC-BB6A-2EB4-D4A5-9AC9BDBAA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306" y="696037"/>
            <a:ext cx="1690593" cy="112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85E920DF-2632-5372-9CDA-281E5936B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193" y="4308289"/>
            <a:ext cx="7223416" cy="185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180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BB9D5-212B-6F2B-59BA-053344CD0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013D190-A7A5-354B-DD9C-7379E3ACB9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5573ED0-45C2-A09C-D7C4-FFAF25CCAA6A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8" name="Robot for 2024 Eindhoven">
            <a:extLst>
              <a:ext uri="{FF2B5EF4-FFF2-40B4-BE49-F238E27FC236}">
                <a16:creationId xmlns:a16="http://schemas.microsoft.com/office/drawing/2014/main" id="{9497324B-CE32-F6B7-27F4-E2B6B3A9E636}"/>
              </a:ext>
            </a:extLst>
          </p:cNvPr>
          <p:cNvSpPr txBox="1"/>
          <p:nvPr/>
        </p:nvSpPr>
        <p:spPr>
          <a:xfrm>
            <a:off x="2832095" y="5713707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lnSpcReduction="1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sz="3600" b="1" dirty="0">
                <a:solidFill>
                  <a:schemeClr val="bg1"/>
                </a:solidFill>
              </a:rPr>
              <a:t>Rob</a:t>
            </a:r>
            <a:r>
              <a:rPr lang="en-US" sz="3600" b="1" dirty="0">
                <a:solidFill>
                  <a:schemeClr val="bg1"/>
                </a:solidFill>
              </a:rPr>
              <a:t>o</a:t>
            </a:r>
            <a:r>
              <a:rPr sz="3600" b="1" dirty="0">
                <a:solidFill>
                  <a:schemeClr val="bg1"/>
                </a:solidFill>
              </a:rPr>
              <a:t>t for 202</a:t>
            </a:r>
            <a:r>
              <a:rPr lang="en-US" altLang="ja-JP" sz="3600" b="1" dirty="0">
                <a:solidFill>
                  <a:schemeClr val="bg1"/>
                </a:solidFill>
              </a:rPr>
              <a:t>5</a:t>
            </a:r>
            <a:r>
              <a:rPr sz="3600" b="1" dirty="0">
                <a:solidFill>
                  <a:schemeClr val="bg1"/>
                </a:solidFill>
              </a:rPr>
              <a:t> Eindhoven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AB82DAA-BB3C-EDFA-0132-434B6CC21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3775921" y="1020406"/>
            <a:ext cx="3551825" cy="459122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27629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39FA2-9486-BC44-6BA1-C2B363BF2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725D1961-8AE6-3F55-FC63-B88610F2CC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92AD615-4BEA-D0D2-C895-555C6D63905A}"/>
              </a:ext>
            </a:extLst>
          </p:cNvPr>
          <p:cNvSpPr txBox="1"/>
          <p:nvPr/>
        </p:nvSpPr>
        <p:spPr>
          <a:xfrm>
            <a:off x="-22091" y="4743"/>
            <a:ext cx="100709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49500F-4E1B-3D06-9CE5-CD083B756A3C}"/>
              </a:ext>
            </a:extLst>
          </p:cNvPr>
          <p:cNvSpPr/>
          <p:nvPr/>
        </p:nvSpPr>
        <p:spPr>
          <a:xfrm>
            <a:off x="395903" y="2138542"/>
            <a:ext cx="3512137" cy="40258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B27AFAD-8B21-10E7-A310-02821F75645A}"/>
              </a:ext>
            </a:extLst>
          </p:cNvPr>
          <p:cNvSpPr/>
          <p:nvPr/>
        </p:nvSpPr>
        <p:spPr>
          <a:xfrm>
            <a:off x="7810504" y="2138542"/>
            <a:ext cx="3512137" cy="40258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矢印: 下カーブ 16">
            <a:extLst>
              <a:ext uri="{FF2B5EF4-FFF2-40B4-BE49-F238E27FC236}">
                <a16:creationId xmlns:a16="http://schemas.microsoft.com/office/drawing/2014/main" id="{CCFA2AF5-75CC-3A15-8C64-1350D9A91E85}"/>
              </a:ext>
            </a:extLst>
          </p:cNvPr>
          <p:cNvSpPr/>
          <p:nvPr/>
        </p:nvSpPr>
        <p:spPr>
          <a:xfrm rot="1055092" flipH="1">
            <a:off x="3092211" y="1100803"/>
            <a:ext cx="2918317" cy="1441877"/>
          </a:xfrm>
          <a:prstGeom prst="curvedDown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矢印: 下カーブ 17">
            <a:extLst>
              <a:ext uri="{FF2B5EF4-FFF2-40B4-BE49-F238E27FC236}">
                <a16:creationId xmlns:a16="http://schemas.microsoft.com/office/drawing/2014/main" id="{23221E0E-EFBA-F197-8962-8B64D6776335}"/>
              </a:ext>
            </a:extLst>
          </p:cNvPr>
          <p:cNvSpPr/>
          <p:nvPr/>
        </p:nvSpPr>
        <p:spPr>
          <a:xfrm rot="20704612">
            <a:off x="5802553" y="1019279"/>
            <a:ext cx="3454638" cy="1441877"/>
          </a:xfrm>
          <a:prstGeom prst="curvedDown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Robot for 2024 Japan Open">
            <a:extLst>
              <a:ext uri="{FF2B5EF4-FFF2-40B4-BE49-F238E27FC236}">
                <a16:creationId xmlns:a16="http://schemas.microsoft.com/office/drawing/2014/main" id="{CAEBB0D4-96C8-50CC-F24F-276F281E62A8}"/>
              </a:ext>
            </a:extLst>
          </p:cNvPr>
          <p:cNvSpPr txBox="1">
            <a:spLocks/>
          </p:cNvSpPr>
          <p:nvPr/>
        </p:nvSpPr>
        <p:spPr>
          <a:xfrm>
            <a:off x="772727" y="6187105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24" name="Robot for 2024 Japan Open">
            <a:extLst>
              <a:ext uri="{FF2B5EF4-FFF2-40B4-BE49-F238E27FC236}">
                <a16:creationId xmlns:a16="http://schemas.microsoft.com/office/drawing/2014/main" id="{B177247D-45FD-BECD-C456-BDB10AAF7593}"/>
              </a:ext>
            </a:extLst>
          </p:cNvPr>
          <p:cNvSpPr txBox="1">
            <a:spLocks/>
          </p:cNvSpPr>
          <p:nvPr/>
        </p:nvSpPr>
        <p:spPr>
          <a:xfrm>
            <a:off x="7810504" y="6187105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sp>
        <p:nvSpPr>
          <p:cNvPr id="25" name="Robot for 2024 Japan Open">
            <a:extLst>
              <a:ext uri="{FF2B5EF4-FFF2-40B4-BE49-F238E27FC236}">
                <a16:creationId xmlns:a16="http://schemas.microsoft.com/office/drawing/2014/main" id="{13A65198-CF8E-393E-5FBF-53E3B02421E4}"/>
              </a:ext>
            </a:extLst>
          </p:cNvPr>
          <p:cNvSpPr txBox="1">
            <a:spLocks/>
          </p:cNvSpPr>
          <p:nvPr/>
        </p:nvSpPr>
        <p:spPr>
          <a:xfrm>
            <a:off x="3930130" y="3273380"/>
            <a:ext cx="390717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800" b="1" dirty="0">
                <a:solidFill>
                  <a:schemeClr val="bg1"/>
                </a:solidFill>
              </a:rPr>
              <a:t>Same program</a:t>
            </a:r>
            <a:endParaRPr lang="nn-NO" sz="4800" b="1" dirty="0">
              <a:solidFill>
                <a:schemeClr val="bg1"/>
              </a:solidFill>
            </a:endParaRPr>
          </a:p>
        </p:txBody>
      </p:sp>
      <p:sp>
        <p:nvSpPr>
          <p:cNvPr id="26" name="矢印: 右 25">
            <a:extLst>
              <a:ext uri="{FF2B5EF4-FFF2-40B4-BE49-F238E27FC236}">
                <a16:creationId xmlns:a16="http://schemas.microsoft.com/office/drawing/2014/main" id="{2F944D02-3E69-E584-2CD8-51F798BA2922}"/>
              </a:ext>
            </a:extLst>
          </p:cNvPr>
          <p:cNvSpPr/>
          <p:nvPr/>
        </p:nvSpPr>
        <p:spPr>
          <a:xfrm>
            <a:off x="4693305" y="3933448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矢印: 右 26">
            <a:extLst>
              <a:ext uri="{FF2B5EF4-FFF2-40B4-BE49-F238E27FC236}">
                <a16:creationId xmlns:a16="http://schemas.microsoft.com/office/drawing/2014/main" id="{69789B56-3C12-110C-A8AF-40F66C12801A}"/>
              </a:ext>
            </a:extLst>
          </p:cNvPr>
          <p:cNvSpPr/>
          <p:nvPr/>
        </p:nvSpPr>
        <p:spPr>
          <a:xfrm rot="10800000">
            <a:off x="4501512" y="4868956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Robot for 2024 Japan Open">
            <a:extLst>
              <a:ext uri="{FF2B5EF4-FFF2-40B4-BE49-F238E27FC236}">
                <a16:creationId xmlns:a16="http://schemas.microsoft.com/office/drawing/2014/main" id="{BEFBAF61-A287-D302-3F12-69BE4AAA339C}"/>
              </a:ext>
            </a:extLst>
          </p:cNvPr>
          <p:cNvSpPr txBox="1">
            <a:spLocks/>
          </p:cNvSpPr>
          <p:nvPr/>
        </p:nvSpPr>
        <p:spPr>
          <a:xfrm>
            <a:off x="4989050" y="5889910"/>
            <a:ext cx="22139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800" b="1" dirty="0">
                <a:solidFill>
                  <a:schemeClr val="bg1"/>
                </a:solidFill>
              </a:rPr>
              <a:t>Change</a:t>
            </a:r>
            <a:endParaRPr lang="nn-NO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524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1EF148-B44B-A727-5130-2E92432F0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B57B5DF-53D0-59A8-A266-B5728433EA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2999064-5E26-352C-0757-4012411C7CF3}"/>
              </a:ext>
            </a:extLst>
          </p:cNvPr>
          <p:cNvSpPr txBox="1"/>
          <p:nvPr/>
        </p:nvSpPr>
        <p:spPr>
          <a:xfrm>
            <a:off x="-22091" y="4743"/>
            <a:ext cx="10090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D14E7DB8-EE09-2905-99DC-C949CAFBB118}"/>
              </a:ext>
            </a:extLst>
          </p:cNvPr>
          <p:cNvSpPr/>
          <p:nvPr/>
        </p:nvSpPr>
        <p:spPr>
          <a:xfrm>
            <a:off x="4793670" y="2750963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0023C234-344F-0F05-BE51-3462E7FE0CEE}"/>
              </a:ext>
            </a:extLst>
          </p:cNvPr>
          <p:cNvSpPr/>
          <p:nvPr/>
        </p:nvSpPr>
        <p:spPr>
          <a:xfrm rot="10800000">
            <a:off x="4647721" y="3922857"/>
            <a:ext cx="2604655" cy="876075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47E6767B-4A7F-6829-48F4-BEF4B4266E76}"/>
              </a:ext>
            </a:extLst>
          </p:cNvPr>
          <p:cNvSpPr/>
          <p:nvPr/>
        </p:nvSpPr>
        <p:spPr>
          <a:xfrm>
            <a:off x="362857" y="1020406"/>
            <a:ext cx="3922007" cy="49316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EA292DAB-F588-B832-3A4E-B1EFA88D3B30}"/>
              </a:ext>
            </a:extLst>
          </p:cNvPr>
          <p:cNvSpPr/>
          <p:nvPr/>
        </p:nvSpPr>
        <p:spPr>
          <a:xfrm>
            <a:off x="7874473" y="1020406"/>
            <a:ext cx="3954670" cy="49316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Robot for 2024 Japan Open">
            <a:extLst>
              <a:ext uri="{FF2B5EF4-FFF2-40B4-BE49-F238E27FC236}">
                <a16:creationId xmlns:a16="http://schemas.microsoft.com/office/drawing/2014/main" id="{5489B3FD-0430-038B-577F-93362B341EBE}"/>
              </a:ext>
            </a:extLst>
          </p:cNvPr>
          <p:cNvSpPr txBox="1">
            <a:spLocks/>
          </p:cNvSpPr>
          <p:nvPr/>
        </p:nvSpPr>
        <p:spPr>
          <a:xfrm>
            <a:off x="1060452" y="6107857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8" name="Robot for 2024 Japan Open">
            <a:extLst>
              <a:ext uri="{FF2B5EF4-FFF2-40B4-BE49-F238E27FC236}">
                <a16:creationId xmlns:a16="http://schemas.microsoft.com/office/drawing/2014/main" id="{7ABC2EAF-912A-9F41-F6D6-818B351F2D09}"/>
              </a:ext>
            </a:extLst>
          </p:cNvPr>
          <p:cNvSpPr txBox="1">
            <a:spLocks/>
          </p:cNvSpPr>
          <p:nvPr/>
        </p:nvSpPr>
        <p:spPr>
          <a:xfrm>
            <a:off x="8051627" y="6107857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sp>
        <p:nvSpPr>
          <p:cNvPr id="19" name="Robot for 2024 Japan Open">
            <a:extLst>
              <a:ext uri="{FF2B5EF4-FFF2-40B4-BE49-F238E27FC236}">
                <a16:creationId xmlns:a16="http://schemas.microsoft.com/office/drawing/2014/main" id="{2F02C99F-C938-516F-F138-754C4E8B8B3E}"/>
              </a:ext>
            </a:extLst>
          </p:cNvPr>
          <p:cNvSpPr txBox="1">
            <a:spLocks/>
          </p:cNvSpPr>
          <p:nvPr/>
        </p:nvSpPr>
        <p:spPr>
          <a:xfrm>
            <a:off x="4174935" y="5018175"/>
            <a:ext cx="4264374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400" b="1" dirty="0">
                <a:solidFill>
                  <a:schemeClr val="bg1"/>
                </a:solidFill>
              </a:rPr>
              <a:t>Commonization</a:t>
            </a:r>
            <a:endParaRPr lang="nn-NO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081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FF59E-43A6-B42E-A056-56EF84876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50A2715-84A7-AB0D-5466-E590410F3D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A4077AF-23CB-F487-2C86-12E909D29D26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FEDDE57-C1A5-62C7-4F23-0E0AC10DE0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46" r="11885"/>
          <a:stretch>
            <a:fillRect/>
          </a:stretch>
        </p:blipFill>
        <p:spPr>
          <a:xfrm>
            <a:off x="3136324" y="1451551"/>
            <a:ext cx="2409826" cy="248031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474BA24-EB53-8C0D-FEE1-FE9A1474B0EE}"/>
              </a:ext>
            </a:extLst>
          </p:cNvPr>
          <p:cNvSpPr/>
          <p:nvPr/>
        </p:nvSpPr>
        <p:spPr>
          <a:xfrm>
            <a:off x="158462" y="1068031"/>
            <a:ext cx="2819400" cy="34861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75B6FD3B-7355-75D4-18DA-0FF8079E2003}"/>
              </a:ext>
            </a:extLst>
          </p:cNvPr>
          <p:cNvSpPr/>
          <p:nvPr/>
        </p:nvSpPr>
        <p:spPr>
          <a:xfrm>
            <a:off x="5879747" y="1068031"/>
            <a:ext cx="2819400" cy="34861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2AC5EE01-4B76-67FD-5F35-2A17D5BEC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6" r="16945"/>
          <a:stretch>
            <a:fillRect/>
          </a:stretch>
        </p:blipFill>
        <p:spPr>
          <a:xfrm>
            <a:off x="8994756" y="1515090"/>
            <a:ext cx="2901635" cy="2592031"/>
          </a:xfrm>
          <a:prstGeom prst="rect">
            <a:avLst/>
          </a:prstGeom>
        </p:spPr>
      </p:pic>
      <p:sp>
        <p:nvSpPr>
          <p:cNvPr id="15" name="Robot for 2024 Japan Open">
            <a:extLst>
              <a:ext uri="{FF2B5EF4-FFF2-40B4-BE49-F238E27FC236}">
                <a16:creationId xmlns:a16="http://schemas.microsoft.com/office/drawing/2014/main" id="{AC4FD3A5-BC54-6DF9-0308-30E368303AA7}"/>
              </a:ext>
            </a:extLst>
          </p:cNvPr>
          <p:cNvSpPr txBox="1">
            <a:spLocks/>
          </p:cNvSpPr>
          <p:nvPr/>
        </p:nvSpPr>
        <p:spPr>
          <a:xfrm>
            <a:off x="1066690" y="4601806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6" name="Robot for 2024 Japan Open">
            <a:extLst>
              <a:ext uri="{FF2B5EF4-FFF2-40B4-BE49-F238E27FC236}">
                <a16:creationId xmlns:a16="http://schemas.microsoft.com/office/drawing/2014/main" id="{EA310BDD-1327-9099-CFBA-AF867BFC72F3}"/>
              </a:ext>
            </a:extLst>
          </p:cNvPr>
          <p:cNvSpPr txBox="1">
            <a:spLocks/>
          </p:cNvSpPr>
          <p:nvPr/>
        </p:nvSpPr>
        <p:spPr>
          <a:xfrm>
            <a:off x="7448550" y="4590975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D934F6D9-1573-E7A2-5EE1-5308ABFF6362}"/>
              </a:ext>
            </a:extLst>
          </p:cNvPr>
          <p:cNvCxnSpPr/>
          <p:nvPr/>
        </p:nvCxnSpPr>
        <p:spPr>
          <a:xfrm>
            <a:off x="4407912" y="5281689"/>
            <a:ext cx="1688088" cy="108585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81F940D8-36DC-F157-81CA-7CB55FC0D220}"/>
              </a:ext>
            </a:extLst>
          </p:cNvPr>
          <p:cNvCxnSpPr>
            <a:cxnSpLocks/>
          </p:cNvCxnSpPr>
          <p:nvPr/>
        </p:nvCxnSpPr>
        <p:spPr>
          <a:xfrm flipV="1">
            <a:off x="6096000" y="5212398"/>
            <a:ext cx="1553656" cy="115514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45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A235E0-544F-1068-1F55-F2F11CBE3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1DEF26E-35AB-F5C5-9C9C-5C235B61EE49}"/>
              </a:ext>
            </a:extLst>
          </p:cNvPr>
          <p:cNvSpPr/>
          <p:nvPr/>
        </p:nvSpPr>
        <p:spPr>
          <a:xfrm>
            <a:off x="8092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D0950B1-F547-D046-BF9F-0F247AFD429C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8" name="Robot for 2024 Eindhoven">
            <a:extLst>
              <a:ext uri="{FF2B5EF4-FFF2-40B4-BE49-F238E27FC236}">
                <a16:creationId xmlns:a16="http://schemas.microsoft.com/office/drawing/2014/main" id="{7112F42F-9B6B-9A26-FCCD-3A127DC64144}"/>
              </a:ext>
            </a:extLst>
          </p:cNvPr>
          <p:cNvSpPr txBox="1"/>
          <p:nvPr/>
        </p:nvSpPr>
        <p:spPr>
          <a:xfrm>
            <a:off x="521514" y="5762868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lnSpcReduction="1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sz="3600" b="1" dirty="0">
                <a:solidFill>
                  <a:schemeClr val="bg1"/>
                </a:solidFill>
              </a:rPr>
              <a:t>Rob</a:t>
            </a:r>
            <a:r>
              <a:rPr lang="en-US" sz="3600" b="1" dirty="0">
                <a:solidFill>
                  <a:schemeClr val="bg1"/>
                </a:solidFill>
              </a:rPr>
              <a:t>o</a:t>
            </a:r>
            <a:r>
              <a:rPr sz="3600" b="1" dirty="0">
                <a:solidFill>
                  <a:schemeClr val="bg1"/>
                </a:solidFill>
              </a:rPr>
              <a:t>t for 2024 Eindhoven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27E8483-B452-3FA0-F889-7FF3C9E7D3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1085850" y="1133386"/>
            <a:ext cx="3551825" cy="459122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1" name="Robot for 2024 Eindhoven">
            <a:extLst>
              <a:ext uri="{FF2B5EF4-FFF2-40B4-BE49-F238E27FC236}">
                <a16:creationId xmlns:a16="http://schemas.microsoft.com/office/drawing/2014/main" id="{6EF57855-22D8-9D09-BC1F-63699949EE3F}"/>
              </a:ext>
            </a:extLst>
          </p:cNvPr>
          <p:cNvSpPr txBox="1"/>
          <p:nvPr/>
        </p:nvSpPr>
        <p:spPr>
          <a:xfrm>
            <a:off x="6225629" y="2931000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・それぞれに予備部品が必要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15" name="Robot for 2024 Eindhoven">
            <a:extLst>
              <a:ext uri="{FF2B5EF4-FFF2-40B4-BE49-F238E27FC236}">
                <a16:creationId xmlns:a16="http://schemas.microsoft.com/office/drawing/2014/main" id="{68A85408-1B11-B512-E2D8-91F88417E721}"/>
              </a:ext>
            </a:extLst>
          </p:cNvPr>
          <p:cNvSpPr txBox="1"/>
          <p:nvPr/>
        </p:nvSpPr>
        <p:spPr>
          <a:xfrm>
            <a:off x="6225629" y="4553621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・ラインセンサーの形に問題あり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16" name="矢印: 折線 15">
            <a:extLst>
              <a:ext uri="{FF2B5EF4-FFF2-40B4-BE49-F238E27FC236}">
                <a16:creationId xmlns:a16="http://schemas.microsoft.com/office/drawing/2014/main" id="{8A4DBB3C-8106-77D3-53CE-BCAF6B8C8A01}"/>
              </a:ext>
            </a:extLst>
          </p:cNvPr>
          <p:cNvSpPr/>
          <p:nvPr/>
        </p:nvSpPr>
        <p:spPr>
          <a:xfrm flipV="1">
            <a:off x="6518275" y="3319438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矢印: 折線 16">
            <a:extLst>
              <a:ext uri="{FF2B5EF4-FFF2-40B4-BE49-F238E27FC236}">
                <a16:creationId xmlns:a16="http://schemas.microsoft.com/office/drawing/2014/main" id="{38DD00E8-74CE-D785-0D15-20E383C17348}"/>
              </a:ext>
            </a:extLst>
          </p:cNvPr>
          <p:cNvSpPr/>
          <p:nvPr/>
        </p:nvSpPr>
        <p:spPr>
          <a:xfrm flipV="1">
            <a:off x="6518275" y="4971718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Robot for 2024 Eindhoven">
            <a:extLst>
              <a:ext uri="{FF2B5EF4-FFF2-40B4-BE49-F238E27FC236}">
                <a16:creationId xmlns:a16="http://schemas.microsoft.com/office/drawing/2014/main" id="{3E6D77A9-CE6A-1DF9-2CCF-2598940CB43F}"/>
              </a:ext>
            </a:extLst>
          </p:cNvPr>
          <p:cNvSpPr txBox="1"/>
          <p:nvPr/>
        </p:nvSpPr>
        <p:spPr>
          <a:xfrm>
            <a:off x="7391400" y="3508219"/>
            <a:ext cx="4563926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ロボットを共通化したため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統一した予備部品で十分に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23" name="Robot for 2024 Eindhoven">
            <a:extLst>
              <a:ext uri="{FF2B5EF4-FFF2-40B4-BE49-F238E27FC236}">
                <a16:creationId xmlns:a16="http://schemas.microsoft.com/office/drawing/2014/main" id="{96FDD973-2FBB-A70D-4D0C-6B06863F17AD}"/>
              </a:ext>
            </a:extLst>
          </p:cNvPr>
          <p:cNvSpPr txBox="1"/>
          <p:nvPr/>
        </p:nvSpPr>
        <p:spPr>
          <a:xfrm>
            <a:off x="7510809" y="5162202"/>
            <a:ext cx="5030320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それぞれのラインいいところを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採用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25" name="Robot for 2024 Eindhoven">
            <a:extLst>
              <a:ext uri="{FF2B5EF4-FFF2-40B4-BE49-F238E27FC236}">
                <a16:creationId xmlns:a16="http://schemas.microsoft.com/office/drawing/2014/main" id="{006350BF-1AE4-62A6-6F35-69166DE16673}"/>
              </a:ext>
            </a:extLst>
          </p:cNvPr>
          <p:cNvSpPr txBox="1"/>
          <p:nvPr/>
        </p:nvSpPr>
        <p:spPr>
          <a:xfrm>
            <a:off x="6203538" y="1070126"/>
            <a:ext cx="5213896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・アタッカーとゴールキーパー両方の役割を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　担うことができない</a:t>
            </a:r>
            <a:endParaRPr lang="en-US" altLang="ja-JP" sz="3600" b="1" dirty="0">
              <a:solidFill>
                <a:schemeClr val="bg1"/>
              </a:solidFill>
            </a:endParaRPr>
          </a:p>
        </p:txBody>
      </p:sp>
      <p:sp>
        <p:nvSpPr>
          <p:cNvPr id="26" name="矢印: 折線 25">
            <a:extLst>
              <a:ext uri="{FF2B5EF4-FFF2-40B4-BE49-F238E27FC236}">
                <a16:creationId xmlns:a16="http://schemas.microsoft.com/office/drawing/2014/main" id="{0C38AC7D-5FC5-42D1-8F03-5A43165EDFD3}"/>
              </a:ext>
            </a:extLst>
          </p:cNvPr>
          <p:cNvSpPr/>
          <p:nvPr/>
        </p:nvSpPr>
        <p:spPr>
          <a:xfrm flipV="1">
            <a:off x="6615593" y="1764039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7" name="Robot for 2024 Eindhoven">
            <a:extLst>
              <a:ext uri="{FF2B5EF4-FFF2-40B4-BE49-F238E27FC236}">
                <a16:creationId xmlns:a16="http://schemas.microsoft.com/office/drawing/2014/main" id="{FA5DF26F-35E7-1B2F-7133-3D480DDA0EAF}"/>
              </a:ext>
            </a:extLst>
          </p:cNvPr>
          <p:cNvSpPr txBox="1"/>
          <p:nvPr/>
        </p:nvSpPr>
        <p:spPr>
          <a:xfrm>
            <a:off x="7510809" y="1946095"/>
            <a:ext cx="3248009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ロボットを共通化したため</a:t>
            </a:r>
          </a:p>
          <a:p>
            <a:r>
              <a:rPr lang="ja-JP" altLang="en-US" sz="3600" b="1" dirty="0">
                <a:solidFill>
                  <a:schemeClr val="bg1"/>
                </a:solidFill>
              </a:rPr>
              <a:t>プログラムの統一化に成功</a:t>
            </a:r>
          </a:p>
        </p:txBody>
      </p:sp>
      <p:sp>
        <p:nvSpPr>
          <p:cNvPr id="28" name="矢印: 折線 27">
            <a:extLst>
              <a:ext uri="{FF2B5EF4-FFF2-40B4-BE49-F238E27FC236}">
                <a16:creationId xmlns:a16="http://schemas.microsoft.com/office/drawing/2014/main" id="{BEB01CF6-B5E3-10AE-4A80-265A994D9A87}"/>
              </a:ext>
            </a:extLst>
          </p:cNvPr>
          <p:cNvSpPr/>
          <p:nvPr/>
        </p:nvSpPr>
        <p:spPr>
          <a:xfrm flipV="1">
            <a:off x="7706455" y="5973512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9" name="Robot for 2024 Eindhoven">
            <a:extLst>
              <a:ext uri="{FF2B5EF4-FFF2-40B4-BE49-F238E27FC236}">
                <a16:creationId xmlns:a16="http://schemas.microsoft.com/office/drawing/2014/main" id="{8B705343-832E-C05F-72A0-338B102B975A}"/>
              </a:ext>
            </a:extLst>
          </p:cNvPr>
          <p:cNvSpPr txBox="1"/>
          <p:nvPr/>
        </p:nvSpPr>
        <p:spPr>
          <a:xfrm>
            <a:off x="8627501" y="6118533"/>
            <a:ext cx="3519984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2500" b="1" dirty="0">
                <a:solidFill>
                  <a:schemeClr val="bg1"/>
                </a:solidFill>
              </a:rPr>
              <a:t>反応しない場所をなくし、</a:t>
            </a:r>
            <a:endParaRPr lang="en-US" altLang="ja-JP" sz="2500" b="1" dirty="0">
              <a:solidFill>
                <a:schemeClr val="bg1"/>
              </a:solidFill>
            </a:endParaRPr>
          </a:p>
          <a:p>
            <a:r>
              <a:rPr lang="ja-JP" altLang="en-US" sz="2500" b="1" dirty="0">
                <a:solidFill>
                  <a:schemeClr val="bg1"/>
                </a:solidFill>
              </a:rPr>
              <a:t>最強のラインセンサーが完成</a:t>
            </a:r>
          </a:p>
        </p:txBody>
      </p:sp>
    </p:spTree>
    <p:extLst>
      <p:ext uri="{BB962C8B-B14F-4D97-AF65-F5344CB8AC3E}">
        <p14:creationId xmlns:p14="http://schemas.microsoft.com/office/powerpoint/2010/main" val="4248227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1603C-0F13-6247-AA11-455004CF8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30710B1-0012-E790-17E0-B71622828F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83BC8F8-B09F-335F-CF64-85714F676E03}"/>
              </a:ext>
            </a:extLst>
          </p:cNvPr>
          <p:cNvSpPr txBox="1"/>
          <p:nvPr/>
        </p:nvSpPr>
        <p:spPr>
          <a:xfrm>
            <a:off x="-22090" y="4743"/>
            <a:ext cx="95470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BEE586F1-5410-A630-F3F8-5AAE136B2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778" y="1949504"/>
            <a:ext cx="3584572" cy="321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6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B27C2-F166-8DF7-1BFE-E5611A730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263F5E5-FEF7-7B80-0BCF-761A79BF895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3B37094-D7D8-ED16-D738-F838B7D8CC0D}"/>
              </a:ext>
            </a:extLst>
          </p:cNvPr>
          <p:cNvSpPr txBox="1"/>
          <p:nvPr/>
        </p:nvSpPr>
        <p:spPr>
          <a:xfrm>
            <a:off x="6934" y="4743"/>
            <a:ext cx="101467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(2024 Japan Open)</a:t>
            </a:r>
          </a:p>
        </p:txBody>
      </p: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406F03CD-0EB9-1A85-24C1-EDAFCD80B463}"/>
              </a:ext>
            </a:extLst>
          </p:cNvPr>
          <p:cNvGrpSpPr/>
          <p:nvPr/>
        </p:nvGrpSpPr>
        <p:grpSpPr>
          <a:xfrm>
            <a:off x="1771559" y="1020406"/>
            <a:ext cx="8648882" cy="5748666"/>
            <a:chOff x="1437786" y="1114423"/>
            <a:chExt cx="8208346" cy="5406091"/>
          </a:xfrm>
        </p:grpSpPr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03B2FBB5-94BF-9A4F-FF1B-694195E5AED1}"/>
                </a:ext>
              </a:extLst>
            </p:cNvPr>
            <p:cNvGrpSpPr/>
            <p:nvPr/>
          </p:nvGrpSpPr>
          <p:grpSpPr>
            <a:xfrm rot="16200000">
              <a:off x="4880646" y="1755029"/>
              <a:ext cx="5401331" cy="4129640"/>
              <a:chOff x="2441647" y="1020406"/>
              <a:chExt cx="7693891" cy="5754254"/>
            </a:xfrm>
          </p:grpSpPr>
          <p:grpSp>
            <p:nvGrpSpPr>
              <p:cNvPr id="62" name="グループ化 61">
                <a:extLst>
                  <a:ext uri="{FF2B5EF4-FFF2-40B4-BE49-F238E27FC236}">
                    <a16:creationId xmlns:a16="http://schemas.microsoft.com/office/drawing/2014/main" id="{A563A03D-4F4A-9ECA-DAA1-7C0A49A7FEC5}"/>
                  </a:ext>
                </a:extLst>
              </p:cNvPr>
              <p:cNvGrpSpPr/>
              <p:nvPr/>
            </p:nvGrpSpPr>
            <p:grpSpPr>
              <a:xfrm rot="10800000">
                <a:off x="2441647" y="1020406"/>
                <a:ext cx="7693891" cy="5754254"/>
                <a:chOff x="2410690" y="489528"/>
                <a:chExt cx="7693891" cy="5754254"/>
              </a:xfrm>
            </p:grpSpPr>
            <p:sp>
              <p:nvSpPr>
                <p:cNvPr id="63" name="正方形/長方形 62">
                  <a:extLst>
                    <a:ext uri="{FF2B5EF4-FFF2-40B4-BE49-F238E27FC236}">
                      <a16:creationId xmlns:a16="http://schemas.microsoft.com/office/drawing/2014/main" id="{F27D0306-3E99-642D-6B8A-EDE3A898C5E0}"/>
                    </a:ext>
                  </a:extLst>
                </p:cNvPr>
                <p:cNvSpPr/>
                <p:nvPr/>
              </p:nvSpPr>
              <p:spPr>
                <a:xfrm>
                  <a:off x="2410690" y="729673"/>
                  <a:ext cx="7693891" cy="5514109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64" name="正方形/長方形 63">
                  <a:extLst>
                    <a:ext uri="{FF2B5EF4-FFF2-40B4-BE49-F238E27FC236}">
                      <a16:creationId xmlns:a16="http://schemas.microsoft.com/office/drawing/2014/main" id="{CBD44D59-BF8D-53F9-CEFA-6549B3D5764B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DBEBD6AA-933B-C84C-01AB-6CEC85BC9A27}"/>
                    </a:ext>
                  </a:extLst>
                </p:cNvPr>
                <p:cNvSpPr/>
                <p:nvPr/>
              </p:nvSpPr>
              <p:spPr>
                <a:xfrm>
                  <a:off x="2766290" y="1191490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正方形/長方形 65">
                  <a:extLst>
                    <a:ext uri="{FF2B5EF4-FFF2-40B4-BE49-F238E27FC236}">
                      <a16:creationId xmlns:a16="http://schemas.microsoft.com/office/drawing/2014/main" id="{6EDBC455-EE5C-BAEB-EBEF-8FA5628F1D83}"/>
                    </a:ext>
                  </a:extLst>
                </p:cNvPr>
                <p:cNvSpPr/>
                <p:nvPr/>
              </p:nvSpPr>
              <p:spPr>
                <a:xfrm>
                  <a:off x="9455597" y="1186873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B39600E5-C913-9448-BE05-2FF27041AB96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8" name="正方形/長方形 67">
                  <a:extLst>
                    <a:ext uri="{FF2B5EF4-FFF2-40B4-BE49-F238E27FC236}">
                      <a16:creationId xmlns:a16="http://schemas.microsoft.com/office/drawing/2014/main" id="{D0604CE1-435F-A6B8-5C64-C65211D2B4BE}"/>
                    </a:ext>
                  </a:extLst>
                </p:cNvPr>
                <p:cNvSpPr/>
                <p:nvPr/>
              </p:nvSpPr>
              <p:spPr>
                <a:xfrm rot="5400000">
                  <a:off x="6024864" y="1105281"/>
                  <a:ext cx="161317" cy="19240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正方形/長方形 69">
                  <a:extLst>
                    <a:ext uri="{FF2B5EF4-FFF2-40B4-BE49-F238E27FC236}">
                      <a16:creationId xmlns:a16="http://schemas.microsoft.com/office/drawing/2014/main" id="{BCBA6BB9-BB4A-BF1F-931B-075B2368D61E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3B6D5705-F51E-2D87-2A53-8EA6EC444B4E}"/>
                    </a:ext>
                  </a:extLst>
                </p:cNvPr>
                <p:cNvSpPr/>
                <p:nvPr/>
              </p:nvSpPr>
              <p:spPr>
                <a:xfrm rot="10800000">
                  <a:off x="4793672" y="1186864"/>
                  <a:ext cx="175960" cy="6925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3" name="アーチ 72">
                <a:extLst>
                  <a:ext uri="{FF2B5EF4-FFF2-40B4-BE49-F238E27FC236}">
                    <a16:creationId xmlns:a16="http://schemas.microsoft.com/office/drawing/2014/main" id="{B1042838-1DC5-0AC4-9417-4099FCC7FDFF}"/>
                  </a:ext>
                </a:extLst>
              </p:cNvPr>
              <p:cNvSpPr/>
              <p:nvPr/>
            </p:nvSpPr>
            <p:spPr>
              <a:xfrm>
                <a:off x="5172947" y="5116229"/>
                <a:ext cx="619623" cy="692576"/>
              </a:xfrm>
              <a:prstGeom prst="blockArc">
                <a:avLst>
                  <a:gd name="adj1" fmla="val 10800000"/>
                  <a:gd name="adj2" fmla="val 16289944"/>
                  <a:gd name="adj3" fmla="val 266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アーチ 73">
                <a:extLst>
                  <a:ext uri="{FF2B5EF4-FFF2-40B4-BE49-F238E27FC236}">
                    <a16:creationId xmlns:a16="http://schemas.microsoft.com/office/drawing/2014/main" id="{3D948DC6-F981-C0B7-3E3E-891FD5DD2766}"/>
                  </a:ext>
                </a:extLst>
              </p:cNvPr>
              <p:cNvSpPr/>
              <p:nvPr/>
            </p:nvSpPr>
            <p:spPr>
              <a:xfrm rot="5400000">
                <a:off x="7094259" y="5078266"/>
                <a:ext cx="619623" cy="692576"/>
              </a:xfrm>
              <a:prstGeom prst="blockArc">
                <a:avLst>
                  <a:gd name="adj1" fmla="val 10469648"/>
                  <a:gd name="adj2" fmla="val 15892600"/>
                  <a:gd name="adj3" fmla="val 2616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グループ化 75">
              <a:extLst>
                <a:ext uri="{FF2B5EF4-FFF2-40B4-BE49-F238E27FC236}">
                  <a16:creationId xmlns:a16="http://schemas.microsoft.com/office/drawing/2014/main" id="{9041251D-0BA4-784B-6CA5-7B0D53AD5F7E}"/>
                </a:ext>
              </a:extLst>
            </p:cNvPr>
            <p:cNvGrpSpPr/>
            <p:nvPr/>
          </p:nvGrpSpPr>
          <p:grpSpPr>
            <a:xfrm rot="5400000">
              <a:off x="819767" y="1732442"/>
              <a:ext cx="5401332" cy="4165293"/>
              <a:chOff x="2540076" y="970727"/>
              <a:chExt cx="7693893" cy="5803933"/>
            </a:xfrm>
          </p:grpSpPr>
          <p:grpSp>
            <p:nvGrpSpPr>
              <p:cNvPr id="77" name="グループ化 76">
                <a:extLst>
                  <a:ext uri="{FF2B5EF4-FFF2-40B4-BE49-F238E27FC236}">
                    <a16:creationId xmlns:a16="http://schemas.microsoft.com/office/drawing/2014/main" id="{C27CD170-0634-EAF0-4111-692AFFEB10A8}"/>
                  </a:ext>
                </a:extLst>
              </p:cNvPr>
              <p:cNvGrpSpPr/>
              <p:nvPr/>
            </p:nvGrpSpPr>
            <p:grpSpPr>
              <a:xfrm rot="10800000">
                <a:off x="2540076" y="970727"/>
                <a:ext cx="7693893" cy="5803933"/>
                <a:chOff x="2312259" y="489528"/>
                <a:chExt cx="7693893" cy="5803933"/>
              </a:xfrm>
            </p:grpSpPr>
            <p:sp>
              <p:nvSpPr>
                <p:cNvPr id="80" name="正方形/長方形 79">
                  <a:extLst>
                    <a:ext uri="{FF2B5EF4-FFF2-40B4-BE49-F238E27FC236}">
                      <a16:creationId xmlns:a16="http://schemas.microsoft.com/office/drawing/2014/main" id="{29D3247F-3A20-8800-65AD-C61AE92F4545}"/>
                    </a:ext>
                  </a:extLst>
                </p:cNvPr>
                <p:cNvSpPr/>
                <p:nvPr/>
              </p:nvSpPr>
              <p:spPr>
                <a:xfrm>
                  <a:off x="2312259" y="732991"/>
                  <a:ext cx="7693893" cy="5514108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1" name="正方形/長方形 80">
                  <a:extLst>
                    <a:ext uri="{FF2B5EF4-FFF2-40B4-BE49-F238E27FC236}">
                      <a16:creationId xmlns:a16="http://schemas.microsoft.com/office/drawing/2014/main" id="{1B51CB73-D700-89AE-BF79-1089C503152F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4472C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2" name="正方形/長方形 81">
                  <a:extLst>
                    <a:ext uri="{FF2B5EF4-FFF2-40B4-BE49-F238E27FC236}">
                      <a16:creationId xmlns:a16="http://schemas.microsoft.com/office/drawing/2014/main" id="{B84CBDF1-1AFB-6852-558F-E1CA23B43A04}"/>
                    </a:ext>
                  </a:extLst>
                </p:cNvPr>
                <p:cNvSpPr/>
                <p:nvPr/>
              </p:nvSpPr>
              <p:spPr>
                <a:xfrm>
                  <a:off x="2761828" y="1197787"/>
                  <a:ext cx="193964" cy="50522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3" name="正方形/長方形 82">
                  <a:extLst>
                    <a:ext uri="{FF2B5EF4-FFF2-40B4-BE49-F238E27FC236}">
                      <a16:creationId xmlns:a16="http://schemas.microsoft.com/office/drawing/2014/main" id="{EF4C6D77-AC46-C1F2-779D-776DCDDBC771}"/>
                    </a:ext>
                  </a:extLst>
                </p:cNvPr>
                <p:cNvSpPr/>
                <p:nvPr/>
              </p:nvSpPr>
              <p:spPr>
                <a:xfrm>
                  <a:off x="9449806" y="1186872"/>
                  <a:ext cx="192971" cy="51065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4" name="正方形/長方形 83">
                  <a:extLst>
                    <a:ext uri="{FF2B5EF4-FFF2-40B4-BE49-F238E27FC236}">
                      <a16:creationId xmlns:a16="http://schemas.microsoft.com/office/drawing/2014/main" id="{8092A6E1-D613-864A-E238-7222D8F2698C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5" name="正方形/長方形 84">
                  <a:extLst>
                    <a:ext uri="{FF2B5EF4-FFF2-40B4-BE49-F238E27FC236}">
                      <a16:creationId xmlns:a16="http://schemas.microsoft.com/office/drawing/2014/main" id="{FBA20097-3C34-A460-6294-9831FF4E2F23}"/>
                    </a:ext>
                  </a:extLst>
                </p:cNvPr>
                <p:cNvSpPr/>
                <p:nvPr/>
              </p:nvSpPr>
              <p:spPr>
                <a:xfrm rot="5400000">
                  <a:off x="6024869" y="1105276"/>
                  <a:ext cx="161310" cy="19240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6" name="正方形/長方形 85">
                  <a:extLst>
                    <a:ext uri="{FF2B5EF4-FFF2-40B4-BE49-F238E27FC236}">
                      <a16:creationId xmlns:a16="http://schemas.microsoft.com/office/drawing/2014/main" id="{4651E1C9-4D71-30A0-611B-FC97AF7EB35D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7" name="正方形/長方形 86">
                  <a:extLst>
                    <a:ext uri="{FF2B5EF4-FFF2-40B4-BE49-F238E27FC236}">
                      <a16:creationId xmlns:a16="http://schemas.microsoft.com/office/drawing/2014/main" id="{E5370C30-5D22-2E9A-C038-7AB6DE27CE5B}"/>
                    </a:ext>
                  </a:extLst>
                </p:cNvPr>
                <p:cNvSpPr/>
                <p:nvPr/>
              </p:nvSpPr>
              <p:spPr>
                <a:xfrm rot="10800000">
                  <a:off x="4795510" y="1186866"/>
                  <a:ext cx="167341" cy="66474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8" name="アーチ 77">
                <a:extLst>
                  <a:ext uri="{FF2B5EF4-FFF2-40B4-BE49-F238E27FC236}">
                    <a16:creationId xmlns:a16="http://schemas.microsoft.com/office/drawing/2014/main" id="{94C793A3-B281-4F2E-63DE-F70D2F58ADBF}"/>
                  </a:ext>
                </a:extLst>
              </p:cNvPr>
              <p:cNvSpPr/>
              <p:nvPr/>
            </p:nvSpPr>
            <p:spPr>
              <a:xfrm>
                <a:off x="5172946" y="5116231"/>
                <a:ext cx="619623" cy="689258"/>
              </a:xfrm>
              <a:prstGeom prst="blockArc">
                <a:avLst>
                  <a:gd name="adj1" fmla="val 10758327"/>
                  <a:gd name="adj2" fmla="val 16165626"/>
                  <a:gd name="adj3" fmla="val 2723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アーチ 78">
                <a:extLst>
                  <a:ext uri="{FF2B5EF4-FFF2-40B4-BE49-F238E27FC236}">
                    <a16:creationId xmlns:a16="http://schemas.microsoft.com/office/drawing/2014/main" id="{6A5E49D4-2F0A-D7B4-E4E7-803E7DB23616}"/>
                  </a:ext>
                </a:extLst>
              </p:cNvPr>
              <p:cNvSpPr/>
              <p:nvPr/>
            </p:nvSpPr>
            <p:spPr>
              <a:xfrm rot="5400000">
                <a:off x="7091789" y="5075439"/>
                <a:ext cx="618136" cy="699719"/>
              </a:xfrm>
              <a:prstGeom prst="blockArc">
                <a:avLst>
                  <a:gd name="adj1" fmla="val 10688123"/>
                  <a:gd name="adj2" fmla="val 16215959"/>
                  <a:gd name="adj3" fmla="val 2627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EB9A3D7E-843F-07C1-60D7-18212F09A8E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42971" y="1735482"/>
            <a:ext cx="1670449" cy="143181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07765DC-FFAD-1FB7-4908-B63C760F479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10764" y="4311399"/>
            <a:ext cx="1578271" cy="1490589"/>
          </a:xfrm>
          <a:prstGeom prst="rect">
            <a:avLst/>
          </a:prstGeom>
        </p:spPr>
      </p:pic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038124B5-2E48-2167-B811-10C6AFCEB78B}"/>
              </a:ext>
            </a:extLst>
          </p:cNvPr>
          <p:cNvGrpSpPr/>
          <p:nvPr/>
        </p:nvGrpSpPr>
        <p:grpSpPr>
          <a:xfrm>
            <a:off x="9160139" y="5802346"/>
            <a:ext cx="602968" cy="369996"/>
            <a:chOff x="9265177" y="5875397"/>
            <a:chExt cx="602968" cy="369996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2813DBC3-3FC1-322A-2C61-9415A7B30060}"/>
                </a:ext>
              </a:extLst>
            </p:cNvPr>
            <p:cNvSpPr/>
            <p:nvPr/>
          </p:nvSpPr>
          <p:spPr>
            <a:xfrm>
              <a:off x="9349571" y="5878442"/>
              <a:ext cx="353108" cy="3669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66DF305-3696-95EB-BB18-207382E8A064}"/>
                </a:ext>
              </a:extLst>
            </p:cNvPr>
            <p:cNvSpPr txBox="1"/>
            <p:nvPr/>
          </p:nvSpPr>
          <p:spPr>
            <a:xfrm>
              <a:off x="9265177" y="5875397"/>
              <a:ext cx="602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87ABC2EC-EBA7-49FD-9B90-F8512EC12374}"/>
              </a:ext>
            </a:extLst>
          </p:cNvPr>
          <p:cNvGrpSpPr/>
          <p:nvPr/>
        </p:nvGrpSpPr>
        <p:grpSpPr>
          <a:xfrm>
            <a:off x="6944825" y="4312021"/>
            <a:ext cx="2473356" cy="1578271"/>
            <a:chOff x="7038975" y="4440918"/>
            <a:chExt cx="1933564" cy="1436333"/>
          </a:xfrm>
        </p:grpSpPr>
        <p:sp>
          <p:nvSpPr>
            <p:cNvPr id="16" name="爆発: 8 pt 15">
              <a:extLst>
                <a:ext uri="{FF2B5EF4-FFF2-40B4-BE49-F238E27FC236}">
                  <a16:creationId xmlns:a16="http://schemas.microsoft.com/office/drawing/2014/main" id="{D2D92F63-1959-4437-FBD3-D3626B170CB9}"/>
                </a:ext>
              </a:extLst>
            </p:cNvPr>
            <p:cNvSpPr/>
            <p:nvPr/>
          </p:nvSpPr>
          <p:spPr>
            <a:xfrm>
              <a:off x="7038975" y="4440918"/>
              <a:ext cx="1933564" cy="1436333"/>
            </a:xfrm>
            <a:prstGeom prst="irregularSeal1">
              <a:avLst/>
            </a:prstGeom>
            <a:solidFill>
              <a:srgbClr val="FF0000"/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5932892A-4090-72DF-0DBF-9B63900162C2}"/>
                </a:ext>
              </a:extLst>
            </p:cNvPr>
            <p:cNvSpPr txBox="1"/>
            <p:nvPr/>
          </p:nvSpPr>
          <p:spPr>
            <a:xfrm>
              <a:off x="7316814" y="4928251"/>
              <a:ext cx="1333364" cy="53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200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Collision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2134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1.48148E-6 L 0.1431 0.11852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48" y="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2.59259E-6 L 0.26106 0.31412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47" y="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57CC0-B5D0-899E-ECBA-83F349BD0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A9E5975-5D25-E60B-A541-50F2C20AAC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BBFF86D-612D-2CEC-AE98-6C669D4D1255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(2025 Japan Open)</a:t>
            </a:r>
          </a:p>
        </p:txBody>
      </p: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23A10685-3FDD-5625-A7AB-3123D94A5E9B}"/>
              </a:ext>
            </a:extLst>
          </p:cNvPr>
          <p:cNvGrpSpPr/>
          <p:nvPr/>
        </p:nvGrpSpPr>
        <p:grpSpPr>
          <a:xfrm>
            <a:off x="1771559" y="1020406"/>
            <a:ext cx="8648882" cy="5748666"/>
            <a:chOff x="1437786" y="1114423"/>
            <a:chExt cx="8208346" cy="5406091"/>
          </a:xfrm>
        </p:grpSpPr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E50944DC-6B00-AF90-C7DC-D65AE4868098}"/>
                </a:ext>
              </a:extLst>
            </p:cNvPr>
            <p:cNvGrpSpPr/>
            <p:nvPr/>
          </p:nvGrpSpPr>
          <p:grpSpPr>
            <a:xfrm rot="16200000">
              <a:off x="4880646" y="1755029"/>
              <a:ext cx="5401331" cy="4129640"/>
              <a:chOff x="2441647" y="1020406"/>
              <a:chExt cx="7693891" cy="5754254"/>
            </a:xfrm>
          </p:grpSpPr>
          <p:grpSp>
            <p:nvGrpSpPr>
              <p:cNvPr id="62" name="グループ化 61">
                <a:extLst>
                  <a:ext uri="{FF2B5EF4-FFF2-40B4-BE49-F238E27FC236}">
                    <a16:creationId xmlns:a16="http://schemas.microsoft.com/office/drawing/2014/main" id="{0BF7A01D-5431-0A8E-8EA2-B5C252AE2E3C}"/>
                  </a:ext>
                </a:extLst>
              </p:cNvPr>
              <p:cNvGrpSpPr/>
              <p:nvPr/>
            </p:nvGrpSpPr>
            <p:grpSpPr>
              <a:xfrm rot="10800000">
                <a:off x="2441647" y="1020406"/>
                <a:ext cx="7693891" cy="5754254"/>
                <a:chOff x="2410690" y="489528"/>
                <a:chExt cx="7693891" cy="5754254"/>
              </a:xfrm>
            </p:grpSpPr>
            <p:sp>
              <p:nvSpPr>
                <p:cNvPr id="63" name="正方形/長方形 62">
                  <a:extLst>
                    <a:ext uri="{FF2B5EF4-FFF2-40B4-BE49-F238E27FC236}">
                      <a16:creationId xmlns:a16="http://schemas.microsoft.com/office/drawing/2014/main" id="{0FBEDC4D-41A3-C9ED-E14D-7474CC217064}"/>
                    </a:ext>
                  </a:extLst>
                </p:cNvPr>
                <p:cNvSpPr/>
                <p:nvPr/>
              </p:nvSpPr>
              <p:spPr>
                <a:xfrm>
                  <a:off x="2410690" y="729673"/>
                  <a:ext cx="7693891" cy="5514109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64" name="正方形/長方形 63">
                  <a:extLst>
                    <a:ext uri="{FF2B5EF4-FFF2-40B4-BE49-F238E27FC236}">
                      <a16:creationId xmlns:a16="http://schemas.microsoft.com/office/drawing/2014/main" id="{4520BE22-1A69-97B0-CF6A-6ADF7F0F06C4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549A6D21-5D87-907A-E434-61D2C4E63C7B}"/>
                    </a:ext>
                  </a:extLst>
                </p:cNvPr>
                <p:cNvSpPr/>
                <p:nvPr/>
              </p:nvSpPr>
              <p:spPr>
                <a:xfrm>
                  <a:off x="2766290" y="1191490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正方形/長方形 65">
                  <a:extLst>
                    <a:ext uri="{FF2B5EF4-FFF2-40B4-BE49-F238E27FC236}">
                      <a16:creationId xmlns:a16="http://schemas.microsoft.com/office/drawing/2014/main" id="{3EFF0558-5E7E-6242-FA99-9D30487E086A}"/>
                    </a:ext>
                  </a:extLst>
                </p:cNvPr>
                <p:cNvSpPr/>
                <p:nvPr/>
              </p:nvSpPr>
              <p:spPr>
                <a:xfrm>
                  <a:off x="9455597" y="1186873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8DFEACD6-AE86-E5BD-9AF6-84EC3FDF585D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8" name="正方形/長方形 67">
                  <a:extLst>
                    <a:ext uri="{FF2B5EF4-FFF2-40B4-BE49-F238E27FC236}">
                      <a16:creationId xmlns:a16="http://schemas.microsoft.com/office/drawing/2014/main" id="{D037562E-4823-9E1E-F6BA-20F623EC9DFC}"/>
                    </a:ext>
                  </a:extLst>
                </p:cNvPr>
                <p:cNvSpPr/>
                <p:nvPr/>
              </p:nvSpPr>
              <p:spPr>
                <a:xfrm rot="5400000">
                  <a:off x="6024864" y="1105281"/>
                  <a:ext cx="161317" cy="19240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正方形/長方形 69">
                  <a:extLst>
                    <a:ext uri="{FF2B5EF4-FFF2-40B4-BE49-F238E27FC236}">
                      <a16:creationId xmlns:a16="http://schemas.microsoft.com/office/drawing/2014/main" id="{AAACEE53-E471-19B2-8497-F85C41693D5A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0A8B61A7-970D-1743-D842-3781BD555C89}"/>
                    </a:ext>
                  </a:extLst>
                </p:cNvPr>
                <p:cNvSpPr/>
                <p:nvPr/>
              </p:nvSpPr>
              <p:spPr>
                <a:xfrm rot="10800000">
                  <a:off x="4793672" y="1186864"/>
                  <a:ext cx="175960" cy="6925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3" name="アーチ 72">
                <a:extLst>
                  <a:ext uri="{FF2B5EF4-FFF2-40B4-BE49-F238E27FC236}">
                    <a16:creationId xmlns:a16="http://schemas.microsoft.com/office/drawing/2014/main" id="{D4B10028-8E19-B777-562D-89F14C6AA80C}"/>
                  </a:ext>
                </a:extLst>
              </p:cNvPr>
              <p:cNvSpPr/>
              <p:nvPr/>
            </p:nvSpPr>
            <p:spPr>
              <a:xfrm>
                <a:off x="5172947" y="5116229"/>
                <a:ext cx="619623" cy="692576"/>
              </a:xfrm>
              <a:prstGeom prst="blockArc">
                <a:avLst>
                  <a:gd name="adj1" fmla="val 10800000"/>
                  <a:gd name="adj2" fmla="val 16289944"/>
                  <a:gd name="adj3" fmla="val 266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アーチ 73">
                <a:extLst>
                  <a:ext uri="{FF2B5EF4-FFF2-40B4-BE49-F238E27FC236}">
                    <a16:creationId xmlns:a16="http://schemas.microsoft.com/office/drawing/2014/main" id="{C5903ED2-34FC-1A2F-2D0F-931754053C58}"/>
                  </a:ext>
                </a:extLst>
              </p:cNvPr>
              <p:cNvSpPr/>
              <p:nvPr/>
            </p:nvSpPr>
            <p:spPr>
              <a:xfrm rot="5400000">
                <a:off x="7094259" y="5078266"/>
                <a:ext cx="619623" cy="692576"/>
              </a:xfrm>
              <a:prstGeom prst="blockArc">
                <a:avLst>
                  <a:gd name="adj1" fmla="val 10469648"/>
                  <a:gd name="adj2" fmla="val 15892600"/>
                  <a:gd name="adj3" fmla="val 2616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グループ化 75">
              <a:extLst>
                <a:ext uri="{FF2B5EF4-FFF2-40B4-BE49-F238E27FC236}">
                  <a16:creationId xmlns:a16="http://schemas.microsoft.com/office/drawing/2014/main" id="{EF0CC6D4-BEFE-87D8-AFFA-5CF83A945709}"/>
                </a:ext>
              </a:extLst>
            </p:cNvPr>
            <p:cNvGrpSpPr/>
            <p:nvPr/>
          </p:nvGrpSpPr>
          <p:grpSpPr>
            <a:xfrm rot="5400000">
              <a:off x="819767" y="1732442"/>
              <a:ext cx="5401332" cy="4165293"/>
              <a:chOff x="2540076" y="970727"/>
              <a:chExt cx="7693893" cy="5803933"/>
            </a:xfrm>
          </p:grpSpPr>
          <p:grpSp>
            <p:nvGrpSpPr>
              <p:cNvPr id="77" name="グループ化 76">
                <a:extLst>
                  <a:ext uri="{FF2B5EF4-FFF2-40B4-BE49-F238E27FC236}">
                    <a16:creationId xmlns:a16="http://schemas.microsoft.com/office/drawing/2014/main" id="{2B536592-77DC-5E3F-EB7D-BC15F52137D6}"/>
                  </a:ext>
                </a:extLst>
              </p:cNvPr>
              <p:cNvGrpSpPr/>
              <p:nvPr/>
            </p:nvGrpSpPr>
            <p:grpSpPr>
              <a:xfrm rot="10800000">
                <a:off x="2540076" y="970727"/>
                <a:ext cx="7693893" cy="5803933"/>
                <a:chOff x="2312259" y="489528"/>
                <a:chExt cx="7693893" cy="5803933"/>
              </a:xfrm>
            </p:grpSpPr>
            <p:sp>
              <p:nvSpPr>
                <p:cNvPr id="80" name="正方形/長方形 79">
                  <a:extLst>
                    <a:ext uri="{FF2B5EF4-FFF2-40B4-BE49-F238E27FC236}">
                      <a16:creationId xmlns:a16="http://schemas.microsoft.com/office/drawing/2014/main" id="{6D3429DE-0059-72E6-5C56-5C5A07317E4E}"/>
                    </a:ext>
                  </a:extLst>
                </p:cNvPr>
                <p:cNvSpPr/>
                <p:nvPr/>
              </p:nvSpPr>
              <p:spPr>
                <a:xfrm>
                  <a:off x="2312259" y="732991"/>
                  <a:ext cx="7693893" cy="5514108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1" name="正方形/長方形 80">
                  <a:extLst>
                    <a:ext uri="{FF2B5EF4-FFF2-40B4-BE49-F238E27FC236}">
                      <a16:creationId xmlns:a16="http://schemas.microsoft.com/office/drawing/2014/main" id="{091C7577-BA96-291C-69C4-95F972699E7F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4472C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2" name="正方形/長方形 81">
                  <a:extLst>
                    <a:ext uri="{FF2B5EF4-FFF2-40B4-BE49-F238E27FC236}">
                      <a16:creationId xmlns:a16="http://schemas.microsoft.com/office/drawing/2014/main" id="{4C7C0B8C-DDEC-3541-0D6B-E7173F880D74}"/>
                    </a:ext>
                  </a:extLst>
                </p:cNvPr>
                <p:cNvSpPr/>
                <p:nvPr/>
              </p:nvSpPr>
              <p:spPr>
                <a:xfrm>
                  <a:off x="2756083" y="1211645"/>
                  <a:ext cx="193964" cy="50522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3" name="正方形/長方形 82">
                  <a:extLst>
                    <a:ext uri="{FF2B5EF4-FFF2-40B4-BE49-F238E27FC236}">
                      <a16:creationId xmlns:a16="http://schemas.microsoft.com/office/drawing/2014/main" id="{E2EABC54-6B7A-154C-5A1B-14EB2D880387}"/>
                    </a:ext>
                  </a:extLst>
                </p:cNvPr>
                <p:cNvSpPr/>
                <p:nvPr/>
              </p:nvSpPr>
              <p:spPr>
                <a:xfrm>
                  <a:off x="9448813" y="1186871"/>
                  <a:ext cx="193964" cy="51065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4" name="正方形/長方形 83">
                  <a:extLst>
                    <a:ext uri="{FF2B5EF4-FFF2-40B4-BE49-F238E27FC236}">
                      <a16:creationId xmlns:a16="http://schemas.microsoft.com/office/drawing/2014/main" id="{483FBCB6-6075-0B4D-F0F4-2DD290D98637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5" name="正方形/長方形 84">
                  <a:extLst>
                    <a:ext uri="{FF2B5EF4-FFF2-40B4-BE49-F238E27FC236}">
                      <a16:creationId xmlns:a16="http://schemas.microsoft.com/office/drawing/2014/main" id="{0602A93D-55F8-FE59-DAE6-DCDE56727E11}"/>
                    </a:ext>
                  </a:extLst>
                </p:cNvPr>
                <p:cNvSpPr/>
                <p:nvPr/>
              </p:nvSpPr>
              <p:spPr>
                <a:xfrm rot="5400000">
                  <a:off x="6024869" y="1105276"/>
                  <a:ext cx="161310" cy="19240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6" name="正方形/長方形 85">
                  <a:extLst>
                    <a:ext uri="{FF2B5EF4-FFF2-40B4-BE49-F238E27FC236}">
                      <a16:creationId xmlns:a16="http://schemas.microsoft.com/office/drawing/2014/main" id="{D3DE2843-E13D-E93C-404A-F5C767DC0A81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7" name="正方形/長方形 86">
                  <a:extLst>
                    <a:ext uri="{FF2B5EF4-FFF2-40B4-BE49-F238E27FC236}">
                      <a16:creationId xmlns:a16="http://schemas.microsoft.com/office/drawing/2014/main" id="{025687DD-EF6F-3C16-540B-C9A8A1368518}"/>
                    </a:ext>
                  </a:extLst>
                </p:cNvPr>
                <p:cNvSpPr/>
                <p:nvPr/>
              </p:nvSpPr>
              <p:spPr>
                <a:xfrm rot="10800000">
                  <a:off x="4795510" y="1186866"/>
                  <a:ext cx="167341" cy="66474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8" name="アーチ 77">
                <a:extLst>
                  <a:ext uri="{FF2B5EF4-FFF2-40B4-BE49-F238E27FC236}">
                    <a16:creationId xmlns:a16="http://schemas.microsoft.com/office/drawing/2014/main" id="{EFFB5C1C-0D87-EC7E-86C5-CAD74B94947C}"/>
                  </a:ext>
                </a:extLst>
              </p:cNvPr>
              <p:cNvSpPr/>
              <p:nvPr/>
            </p:nvSpPr>
            <p:spPr>
              <a:xfrm>
                <a:off x="5172946" y="5116231"/>
                <a:ext cx="619623" cy="689258"/>
              </a:xfrm>
              <a:prstGeom prst="blockArc">
                <a:avLst>
                  <a:gd name="adj1" fmla="val 10758327"/>
                  <a:gd name="adj2" fmla="val 16165626"/>
                  <a:gd name="adj3" fmla="val 2723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アーチ 78">
                <a:extLst>
                  <a:ext uri="{FF2B5EF4-FFF2-40B4-BE49-F238E27FC236}">
                    <a16:creationId xmlns:a16="http://schemas.microsoft.com/office/drawing/2014/main" id="{38E533EE-DDB8-635F-3B52-C12AE36B6351}"/>
                  </a:ext>
                </a:extLst>
              </p:cNvPr>
              <p:cNvSpPr/>
              <p:nvPr/>
            </p:nvSpPr>
            <p:spPr>
              <a:xfrm rot="5400000">
                <a:off x="7091789" y="5075439"/>
                <a:ext cx="618136" cy="699719"/>
              </a:xfrm>
              <a:prstGeom prst="blockArc">
                <a:avLst>
                  <a:gd name="adj1" fmla="val 10688123"/>
                  <a:gd name="adj2" fmla="val 16215959"/>
                  <a:gd name="adj3" fmla="val 2627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DFA2A8EE-80C1-6439-0134-6F9F2387CB8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51139" y="2824655"/>
            <a:ext cx="1368978" cy="117341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698FD0E6-7E85-180E-A9B3-D1C1230A46D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51343" y="4305942"/>
            <a:ext cx="1381840" cy="1305071"/>
          </a:xfrm>
          <a:prstGeom prst="rect">
            <a:avLst/>
          </a:prstGeom>
        </p:spPr>
      </p:pic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347649B0-9062-F5C2-42AF-82E2A68EE22F}"/>
              </a:ext>
            </a:extLst>
          </p:cNvPr>
          <p:cNvGrpSpPr/>
          <p:nvPr/>
        </p:nvGrpSpPr>
        <p:grpSpPr>
          <a:xfrm>
            <a:off x="9160139" y="5802346"/>
            <a:ext cx="602968" cy="369996"/>
            <a:chOff x="9265177" y="5875397"/>
            <a:chExt cx="602968" cy="369996"/>
          </a:xfrm>
        </p:grpSpPr>
        <p:sp>
          <p:nvSpPr>
            <p:cNvPr id="9" name="楕円 8">
              <a:extLst>
                <a:ext uri="{FF2B5EF4-FFF2-40B4-BE49-F238E27FC236}">
                  <a16:creationId xmlns:a16="http://schemas.microsoft.com/office/drawing/2014/main" id="{1277BCA5-00C0-280C-7313-17E65A1C8697}"/>
                </a:ext>
              </a:extLst>
            </p:cNvPr>
            <p:cNvSpPr/>
            <p:nvPr/>
          </p:nvSpPr>
          <p:spPr>
            <a:xfrm>
              <a:off x="9349571" y="5878442"/>
              <a:ext cx="353108" cy="3669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F6B06AB5-4539-6634-5A19-E27A63E24400}"/>
                </a:ext>
              </a:extLst>
            </p:cNvPr>
            <p:cNvSpPr txBox="1"/>
            <p:nvPr/>
          </p:nvSpPr>
          <p:spPr>
            <a:xfrm>
              <a:off x="9265177" y="5875397"/>
              <a:ext cx="602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7BBD0F8D-512F-6A2A-19A2-9C57BA11A94E}"/>
              </a:ext>
            </a:extLst>
          </p:cNvPr>
          <p:cNvGrpSpPr/>
          <p:nvPr/>
        </p:nvGrpSpPr>
        <p:grpSpPr>
          <a:xfrm>
            <a:off x="3313672" y="2300906"/>
            <a:ext cx="5145258" cy="3051379"/>
            <a:chOff x="7038975" y="4440918"/>
            <a:chExt cx="1933564" cy="1436333"/>
          </a:xfrm>
        </p:grpSpPr>
        <p:sp>
          <p:nvSpPr>
            <p:cNvPr id="15" name="爆発: 8 pt 14">
              <a:extLst>
                <a:ext uri="{FF2B5EF4-FFF2-40B4-BE49-F238E27FC236}">
                  <a16:creationId xmlns:a16="http://schemas.microsoft.com/office/drawing/2014/main" id="{97A403B8-DBA9-B21F-A0C1-110D9D1B3E59}"/>
                </a:ext>
              </a:extLst>
            </p:cNvPr>
            <p:cNvSpPr/>
            <p:nvPr/>
          </p:nvSpPr>
          <p:spPr>
            <a:xfrm>
              <a:off x="7038975" y="4440918"/>
              <a:ext cx="1933564" cy="1436333"/>
            </a:xfrm>
            <a:prstGeom prst="irregularSeal1">
              <a:avLst/>
            </a:prstGeom>
            <a:solidFill>
              <a:srgbClr val="FF0000"/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8A038D59-3837-3E0E-EECC-51CD367F3779}"/>
                </a:ext>
              </a:extLst>
            </p:cNvPr>
            <p:cNvSpPr txBox="1"/>
            <p:nvPr/>
          </p:nvSpPr>
          <p:spPr>
            <a:xfrm>
              <a:off x="7292600" y="4931961"/>
              <a:ext cx="1450151" cy="434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5400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Not collision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947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3.33333E-6 L 0.15261 0.10092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30" y="5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22222E-6 L -0.00027 0.2305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2A1B4-C7AE-F9BA-211C-D447714D4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AAA058D-CDE8-EC98-60DB-E622F5C8EA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EBDB641-0800-FF82-D721-3EE0285D50D1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(Attacker robot)</a:t>
            </a: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AA75704E-203C-72F2-365B-2AF66550581E}"/>
              </a:ext>
            </a:extLst>
          </p:cNvPr>
          <p:cNvGrpSpPr/>
          <p:nvPr/>
        </p:nvGrpSpPr>
        <p:grpSpPr>
          <a:xfrm rot="10800000">
            <a:off x="2431527" y="1190171"/>
            <a:ext cx="7699443" cy="5663086"/>
            <a:chOff x="2441647" y="1020403"/>
            <a:chExt cx="7693891" cy="5754257"/>
          </a:xfrm>
        </p:grpSpPr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76C81CDF-3511-AA77-3849-B9583AA459B8}"/>
                </a:ext>
              </a:extLst>
            </p:cNvPr>
            <p:cNvGrpSpPr/>
            <p:nvPr/>
          </p:nvGrpSpPr>
          <p:grpSpPr>
            <a:xfrm rot="10800000">
              <a:off x="2441647" y="1020403"/>
              <a:ext cx="7693891" cy="5754257"/>
              <a:chOff x="2410690" y="489528"/>
              <a:chExt cx="7693891" cy="5754257"/>
            </a:xfrm>
          </p:grpSpPr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D3850721-0A38-5B91-9B2B-7F0D2E535172}"/>
                  </a:ext>
                </a:extLst>
              </p:cNvPr>
              <p:cNvSpPr/>
              <p:nvPr/>
            </p:nvSpPr>
            <p:spPr>
              <a:xfrm>
                <a:off x="2410690" y="729675"/>
                <a:ext cx="7693891" cy="55141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2F6A4E3B-37F3-71CF-EB1E-CE2B86743D19}"/>
                  </a:ext>
                </a:extLst>
              </p:cNvPr>
              <p:cNvSpPr/>
              <p:nvPr/>
            </p:nvSpPr>
            <p:spPr>
              <a:xfrm>
                <a:off x="4793673" y="489528"/>
                <a:ext cx="2549236" cy="48029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F753B875-BEA8-8D0E-9188-27B903EB1E0D}"/>
                  </a:ext>
                </a:extLst>
              </p:cNvPr>
              <p:cNvSpPr/>
              <p:nvPr/>
            </p:nvSpPr>
            <p:spPr>
              <a:xfrm>
                <a:off x="2766290" y="1191490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79D8F538-B52B-08E5-7EED-40FF78C5FB66}"/>
                  </a:ext>
                </a:extLst>
              </p:cNvPr>
              <p:cNvSpPr/>
              <p:nvPr/>
            </p:nvSpPr>
            <p:spPr>
              <a:xfrm>
                <a:off x="9455597" y="1186873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02F70580-ABC9-2B3B-7EC7-51034F56841B}"/>
                  </a:ext>
                </a:extLst>
              </p:cNvPr>
              <p:cNvSpPr/>
              <p:nvPr/>
            </p:nvSpPr>
            <p:spPr>
              <a:xfrm rot="5400000">
                <a:off x="6077527" y="-2124366"/>
                <a:ext cx="170874" cy="6793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40F97696-AD51-6CA7-8205-274CB66557B1}"/>
                  </a:ext>
                </a:extLst>
              </p:cNvPr>
              <p:cNvSpPr/>
              <p:nvPr/>
            </p:nvSpPr>
            <p:spPr>
              <a:xfrm rot="5400000">
                <a:off x="6024864" y="1105281"/>
                <a:ext cx="161317" cy="192405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9738A49E-B9C3-5CD8-7265-6D4BDB5D6153}"/>
                  </a:ext>
                </a:extLst>
              </p:cNvPr>
              <p:cNvSpPr/>
              <p:nvPr/>
            </p:nvSpPr>
            <p:spPr>
              <a:xfrm rot="10800000">
                <a:off x="7207310" y="1186866"/>
                <a:ext cx="167341" cy="6160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C2EDC81C-8992-5E44-0D50-115D026BE86E}"/>
                  </a:ext>
                </a:extLst>
              </p:cNvPr>
              <p:cNvSpPr/>
              <p:nvPr/>
            </p:nvSpPr>
            <p:spPr>
              <a:xfrm rot="10800000">
                <a:off x="4793672" y="1186864"/>
                <a:ext cx="175960" cy="6925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3" name="アーチ 72">
              <a:extLst>
                <a:ext uri="{FF2B5EF4-FFF2-40B4-BE49-F238E27FC236}">
                  <a16:creationId xmlns:a16="http://schemas.microsoft.com/office/drawing/2014/main" id="{C60F30EC-5D1E-4E41-A46C-BDD0CDBF516E}"/>
                </a:ext>
              </a:extLst>
            </p:cNvPr>
            <p:cNvSpPr/>
            <p:nvPr/>
          </p:nvSpPr>
          <p:spPr>
            <a:xfrm>
              <a:off x="5172947" y="5116229"/>
              <a:ext cx="619623" cy="692576"/>
            </a:xfrm>
            <a:prstGeom prst="blockArc">
              <a:avLst>
                <a:gd name="adj1" fmla="val 10800000"/>
                <a:gd name="adj2" fmla="val 16289944"/>
                <a:gd name="adj3" fmla="val 2667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アーチ 73">
              <a:extLst>
                <a:ext uri="{FF2B5EF4-FFF2-40B4-BE49-F238E27FC236}">
                  <a16:creationId xmlns:a16="http://schemas.microsoft.com/office/drawing/2014/main" id="{6DF6557F-1067-545F-79CD-CC461F814014}"/>
                </a:ext>
              </a:extLst>
            </p:cNvPr>
            <p:cNvSpPr/>
            <p:nvPr/>
          </p:nvSpPr>
          <p:spPr>
            <a:xfrm rot="5400000">
              <a:off x="7094259" y="5078266"/>
              <a:ext cx="619623" cy="692576"/>
            </a:xfrm>
            <a:prstGeom prst="blockArc">
              <a:avLst>
                <a:gd name="adj1" fmla="val 10469648"/>
                <a:gd name="adj2" fmla="val 15892600"/>
                <a:gd name="adj3" fmla="val 2616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FB2DBBDA-9278-5CC2-57B4-309FAC3F605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83126" y="3963304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BFA4F121-8467-F49A-F4E4-8FEA4096CC08}"/>
              </a:ext>
            </a:extLst>
          </p:cNvPr>
          <p:cNvGrpSpPr/>
          <p:nvPr/>
        </p:nvGrpSpPr>
        <p:grpSpPr>
          <a:xfrm>
            <a:off x="4196423" y="3400591"/>
            <a:ext cx="601385" cy="609807"/>
            <a:chOff x="9349571" y="5942796"/>
            <a:chExt cx="260034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B2470F39-95DC-0FB3-9311-422E4F290C4B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913E48FC-4B3F-0232-EDD1-DC7EC589D936}"/>
                </a:ext>
              </a:extLst>
            </p:cNvPr>
            <p:cNvSpPr txBox="1"/>
            <p:nvPr/>
          </p:nvSpPr>
          <p:spPr>
            <a:xfrm>
              <a:off x="9357832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AE9B72FA-6BE9-D6A1-301F-CCB437570604}"/>
              </a:ext>
            </a:extLst>
          </p:cNvPr>
          <p:cNvCxnSpPr>
            <a:cxnSpLocks/>
          </p:cNvCxnSpPr>
          <p:nvPr/>
        </p:nvCxnSpPr>
        <p:spPr>
          <a:xfrm flipH="1" flipV="1">
            <a:off x="4462959" y="1511511"/>
            <a:ext cx="11085" cy="18594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19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85185E-6 L -0.00091 -0.2132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1067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22222E-6 L 0.00091 -0.2173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0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50803-2DFB-5801-A105-1F5C71FD3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584099B-0040-6028-BEC2-4E300E2ED7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303244D-5AB6-AE22-569D-D6510EAED5B0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(Attacker robot)</a:t>
            </a: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F69E7E23-9951-9A44-7D5F-6FEDD8C0776D}"/>
              </a:ext>
            </a:extLst>
          </p:cNvPr>
          <p:cNvGrpSpPr/>
          <p:nvPr/>
        </p:nvGrpSpPr>
        <p:grpSpPr>
          <a:xfrm rot="10800000">
            <a:off x="2427615" y="1190171"/>
            <a:ext cx="7699443" cy="5663086"/>
            <a:chOff x="2441647" y="1020403"/>
            <a:chExt cx="7693891" cy="5754257"/>
          </a:xfrm>
        </p:grpSpPr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B58EB7F-02CD-D701-5D70-B228B726F799}"/>
                </a:ext>
              </a:extLst>
            </p:cNvPr>
            <p:cNvGrpSpPr/>
            <p:nvPr/>
          </p:nvGrpSpPr>
          <p:grpSpPr>
            <a:xfrm rot="10800000">
              <a:off x="2441647" y="1020403"/>
              <a:ext cx="7693891" cy="5754257"/>
              <a:chOff x="2410690" y="489528"/>
              <a:chExt cx="7693891" cy="5754257"/>
            </a:xfrm>
          </p:grpSpPr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5795BE3B-24D8-0FAE-F370-6E0D07129CD7}"/>
                  </a:ext>
                </a:extLst>
              </p:cNvPr>
              <p:cNvSpPr/>
              <p:nvPr/>
            </p:nvSpPr>
            <p:spPr>
              <a:xfrm>
                <a:off x="2410690" y="729675"/>
                <a:ext cx="7693891" cy="55141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B9180B62-D6D1-DA4A-56A3-47B42B0DD7C9}"/>
                  </a:ext>
                </a:extLst>
              </p:cNvPr>
              <p:cNvSpPr/>
              <p:nvPr/>
            </p:nvSpPr>
            <p:spPr>
              <a:xfrm>
                <a:off x="4793673" y="489528"/>
                <a:ext cx="2549236" cy="48029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A886C9BA-FBD4-F0A1-C813-E0DE23ADCA58}"/>
                  </a:ext>
                </a:extLst>
              </p:cNvPr>
              <p:cNvSpPr/>
              <p:nvPr/>
            </p:nvSpPr>
            <p:spPr>
              <a:xfrm>
                <a:off x="2766290" y="1191490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101EA91E-5FE4-D59D-8779-8736675D0326}"/>
                  </a:ext>
                </a:extLst>
              </p:cNvPr>
              <p:cNvSpPr/>
              <p:nvPr/>
            </p:nvSpPr>
            <p:spPr>
              <a:xfrm>
                <a:off x="9455597" y="1186873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7BC7CADD-1F26-6F6D-7281-0FE6EE324E71}"/>
                  </a:ext>
                </a:extLst>
              </p:cNvPr>
              <p:cNvSpPr/>
              <p:nvPr/>
            </p:nvSpPr>
            <p:spPr>
              <a:xfrm rot="5400000">
                <a:off x="6077527" y="-2124366"/>
                <a:ext cx="170874" cy="6793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F2C2D7B5-0B03-180D-6109-DB55B242F10E}"/>
                  </a:ext>
                </a:extLst>
              </p:cNvPr>
              <p:cNvSpPr/>
              <p:nvPr/>
            </p:nvSpPr>
            <p:spPr>
              <a:xfrm rot="5400000">
                <a:off x="6024864" y="1105281"/>
                <a:ext cx="161317" cy="192405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5395C004-2747-D5F1-912A-65B0DD037ABE}"/>
                  </a:ext>
                </a:extLst>
              </p:cNvPr>
              <p:cNvSpPr/>
              <p:nvPr/>
            </p:nvSpPr>
            <p:spPr>
              <a:xfrm rot="10800000">
                <a:off x="7207310" y="1186866"/>
                <a:ext cx="167341" cy="6160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8116A85D-B853-30A2-A38D-63AB0D0834B4}"/>
                  </a:ext>
                </a:extLst>
              </p:cNvPr>
              <p:cNvSpPr/>
              <p:nvPr/>
            </p:nvSpPr>
            <p:spPr>
              <a:xfrm rot="10800000">
                <a:off x="4793672" y="1186864"/>
                <a:ext cx="175960" cy="6925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3" name="アーチ 72">
              <a:extLst>
                <a:ext uri="{FF2B5EF4-FFF2-40B4-BE49-F238E27FC236}">
                  <a16:creationId xmlns:a16="http://schemas.microsoft.com/office/drawing/2014/main" id="{8715AF03-564E-9C53-E16F-DFD5B6103DDE}"/>
                </a:ext>
              </a:extLst>
            </p:cNvPr>
            <p:cNvSpPr/>
            <p:nvPr/>
          </p:nvSpPr>
          <p:spPr>
            <a:xfrm>
              <a:off x="5172947" y="5116229"/>
              <a:ext cx="619623" cy="692576"/>
            </a:xfrm>
            <a:prstGeom prst="blockArc">
              <a:avLst>
                <a:gd name="adj1" fmla="val 10800000"/>
                <a:gd name="adj2" fmla="val 16289944"/>
                <a:gd name="adj3" fmla="val 2667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アーチ 73">
              <a:extLst>
                <a:ext uri="{FF2B5EF4-FFF2-40B4-BE49-F238E27FC236}">
                  <a16:creationId xmlns:a16="http://schemas.microsoft.com/office/drawing/2014/main" id="{9EB5053F-B0BD-B271-CA07-91191DAA9118}"/>
                </a:ext>
              </a:extLst>
            </p:cNvPr>
            <p:cNvSpPr/>
            <p:nvPr/>
          </p:nvSpPr>
          <p:spPr>
            <a:xfrm rot="5400000">
              <a:off x="7094259" y="5078266"/>
              <a:ext cx="619623" cy="692576"/>
            </a:xfrm>
            <a:prstGeom prst="blockArc">
              <a:avLst>
                <a:gd name="adj1" fmla="val 10469648"/>
                <a:gd name="adj2" fmla="val 15892600"/>
                <a:gd name="adj3" fmla="val 2616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A80E50A3-07A3-7C5D-D2EC-06264EB4EC5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880771" y="3890127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08BE1515-1DFD-C9D9-155F-6F3BBB0DD930}"/>
              </a:ext>
            </a:extLst>
          </p:cNvPr>
          <p:cNvGrpSpPr/>
          <p:nvPr/>
        </p:nvGrpSpPr>
        <p:grpSpPr>
          <a:xfrm>
            <a:off x="4294068" y="3312342"/>
            <a:ext cx="555265" cy="609807"/>
            <a:chOff x="9349575" y="5942795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A37959B1-09DC-BF9C-FB9E-08F51790B614}"/>
                </a:ext>
              </a:extLst>
            </p:cNvPr>
            <p:cNvSpPr/>
            <p:nvPr/>
          </p:nvSpPr>
          <p:spPr>
            <a:xfrm>
              <a:off x="9349575" y="5942795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072F516D-A625-3F93-4599-7A6FEF0F2497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49034DB3-833F-F9B7-791C-AC1642A71E7E}"/>
              </a:ext>
            </a:extLst>
          </p:cNvPr>
          <p:cNvCxnSpPr>
            <a:cxnSpLocks/>
          </p:cNvCxnSpPr>
          <p:nvPr/>
        </p:nvCxnSpPr>
        <p:spPr>
          <a:xfrm flipV="1">
            <a:off x="4739780" y="1662851"/>
            <a:ext cx="1108575" cy="168151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C79D935B-DEDD-3493-FD54-CDA2664028C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38802" y="3906140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49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1.48148E-6 L -0.05664 0.00324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9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3.7037E-6 L 0.0987 -0.27269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5" y="-1363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6888 -0.19166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8" y="-9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07B815-8E06-854F-71A3-1DE23B267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0172878-3C05-4FA0-1B81-9E166AA175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804E9E5D-567B-858A-2A1F-2405592BC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44" y="1188713"/>
            <a:ext cx="10905129" cy="566454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125F1A46-EC5B-36D6-C250-13BEEFB7690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358" y="2209119"/>
            <a:ext cx="1368978" cy="1173410"/>
          </a:xfrm>
          <a:prstGeom prst="rect">
            <a:avLst/>
          </a:prstGeom>
        </p:spPr>
      </p:pic>
      <p:sp>
        <p:nvSpPr>
          <p:cNvPr id="4" name="二等辺三角形 3">
            <a:extLst>
              <a:ext uri="{FF2B5EF4-FFF2-40B4-BE49-F238E27FC236}">
                <a16:creationId xmlns:a16="http://schemas.microsoft.com/office/drawing/2014/main" id="{491C5BB8-37C2-1FE3-2334-928A3DC92412}"/>
              </a:ext>
            </a:extLst>
          </p:cNvPr>
          <p:cNvSpPr/>
          <p:nvPr/>
        </p:nvSpPr>
        <p:spPr>
          <a:xfrm rot="13584750">
            <a:off x="4369480" y="341269"/>
            <a:ext cx="1834407" cy="5485651"/>
          </a:xfrm>
          <a:prstGeom prst="triangle">
            <a:avLst>
              <a:gd name="adj" fmla="val 27049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C6E3D2C-1942-816B-905D-672E1CAF235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56987" y="4324387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96EBE0F6-E026-F527-FD71-2AFFAE365C7E}"/>
              </a:ext>
            </a:extLst>
          </p:cNvPr>
          <p:cNvGrpSpPr/>
          <p:nvPr/>
        </p:nvGrpSpPr>
        <p:grpSpPr>
          <a:xfrm>
            <a:off x="4159513" y="4020985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1C94ACCF-F1FE-3A05-F375-96F8C6B6FD8F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A2902B41-B9C0-A3F4-41D8-2D92CFF57D84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25562722-90C2-8E18-5B2F-7B7C047EF341}"/>
              </a:ext>
            </a:extLst>
          </p:cNvPr>
          <p:cNvSpPr/>
          <p:nvPr/>
        </p:nvSpPr>
        <p:spPr>
          <a:xfrm>
            <a:off x="6187440" y="457200"/>
            <a:ext cx="1089660" cy="731513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0910C72-8F84-EA95-F99E-6287935AAEC2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(Goalkeeper robot)</a:t>
            </a: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C4B0F946-2E07-1395-77CC-E15FA9CF546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437146" y="2209119"/>
            <a:ext cx="0" cy="1811866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図 6">
            <a:extLst>
              <a:ext uri="{FF2B5EF4-FFF2-40B4-BE49-F238E27FC236}">
                <a16:creationId xmlns:a16="http://schemas.microsoft.com/office/drawing/2014/main" id="{C49A7762-5775-2979-C98C-80D512E5F50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39795" y="4616712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3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2.96296E-6 L -0.04557 -0.0338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-1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96296E-6 L 0.18216 -0.37223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02" y="-18611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0.04831 -0.09491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55" y="-69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A64873-CC63-5377-690F-7790DA10F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A5706A7-5554-CC1A-E9F9-94C5D3F7D5E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9150184D-A45F-B819-D460-567FEC37B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44" y="1188713"/>
            <a:ext cx="10905129" cy="566454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5A860831-E0D9-CD61-8275-87B818A2DC0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551" y="2679268"/>
            <a:ext cx="1368978" cy="1173410"/>
          </a:xfrm>
          <a:prstGeom prst="rect">
            <a:avLst/>
          </a:prstGeom>
        </p:spPr>
      </p:pic>
      <p:sp>
        <p:nvSpPr>
          <p:cNvPr id="4" name="二等辺三角形 3">
            <a:extLst>
              <a:ext uri="{FF2B5EF4-FFF2-40B4-BE49-F238E27FC236}">
                <a16:creationId xmlns:a16="http://schemas.microsoft.com/office/drawing/2014/main" id="{341B732B-D9F0-E02D-2AE8-03A8896C7CCE}"/>
              </a:ext>
            </a:extLst>
          </p:cNvPr>
          <p:cNvSpPr/>
          <p:nvPr/>
        </p:nvSpPr>
        <p:spPr>
          <a:xfrm rot="13781102">
            <a:off x="5644964" y="804446"/>
            <a:ext cx="224750" cy="5506939"/>
          </a:xfrm>
          <a:prstGeom prst="triangle">
            <a:avLst>
              <a:gd name="adj" fmla="val 62808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D166669D-F571-46C7-2644-7C2D9B2FA877}"/>
              </a:ext>
            </a:extLst>
          </p:cNvPr>
          <p:cNvGrpSpPr/>
          <p:nvPr/>
        </p:nvGrpSpPr>
        <p:grpSpPr>
          <a:xfrm>
            <a:off x="4159513" y="4020985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94BE4D62-23CA-297F-5893-466831A1D677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8BDE37B6-6891-1C0C-761E-6C21955BC2FA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8075CB0-2DF5-112B-53F4-70593CF6CB2F}"/>
              </a:ext>
            </a:extLst>
          </p:cNvPr>
          <p:cNvSpPr/>
          <p:nvPr/>
        </p:nvSpPr>
        <p:spPr>
          <a:xfrm>
            <a:off x="6187440" y="457200"/>
            <a:ext cx="1089660" cy="731513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5130A40-10CA-3A7C-78E4-0EDE897E8790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(Goalkeeper robot)</a:t>
            </a: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3BAAFEA0-B862-6D2B-C504-A1F5CB1223E9}"/>
              </a:ext>
            </a:extLst>
          </p:cNvPr>
          <p:cNvCxnSpPr>
            <a:cxnSpLocks/>
          </p:cNvCxnSpPr>
          <p:nvPr/>
        </p:nvCxnSpPr>
        <p:spPr>
          <a:xfrm flipV="1">
            <a:off x="4612408" y="1641170"/>
            <a:ext cx="1594266" cy="2460869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二等辺三角形 8">
            <a:extLst>
              <a:ext uri="{FF2B5EF4-FFF2-40B4-BE49-F238E27FC236}">
                <a16:creationId xmlns:a16="http://schemas.microsoft.com/office/drawing/2014/main" id="{01352857-F4A9-7314-20EC-78E0384F3998}"/>
              </a:ext>
            </a:extLst>
          </p:cNvPr>
          <p:cNvSpPr/>
          <p:nvPr/>
        </p:nvSpPr>
        <p:spPr>
          <a:xfrm rot="11425149">
            <a:off x="4043826" y="1666732"/>
            <a:ext cx="525194" cy="3353747"/>
          </a:xfrm>
          <a:prstGeom prst="triangle">
            <a:avLst>
              <a:gd name="adj" fmla="val 48429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12FF309-155E-55B4-5133-238CB3CB76F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56987" y="4324387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252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1E7B0-FD14-FED9-A252-D1E50ACC4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60A3959-8139-72C7-D419-8319740B854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998CFEF-7124-803F-1B77-380A3AE8AC53}"/>
              </a:ext>
            </a:extLst>
          </p:cNvPr>
          <p:cNvSpPr txBox="1"/>
          <p:nvPr/>
        </p:nvSpPr>
        <p:spPr>
          <a:xfrm>
            <a:off x="6934" y="4743"/>
            <a:ext cx="128382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Robot  improvement </a:t>
            </a:r>
            <a:r>
              <a:rPr lang="en-US" altLang="ja-JP" sz="5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(2025 Japan Open)</a:t>
            </a:r>
            <a:endParaRPr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1" name="Robot for 2024 Japan Open">
            <a:extLst>
              <a:ext uri="{FF2B5EF4-FFF2-40B4-BE49-F238E27FC236}">
                <a16:creationId xmlns:a16="http://schemas.microsoft.com/office/drawing/2014/main" id="{981A92A0-EFC9-27A0-DBBC-6269B4993BBD}"/>
              </a:ext>
            </a:extLst>
          </p:cNvPr>
          <p:cNvSpPr txBox="1">
            <a:spLocks/>
          </p:cNvSpPr>
          <p:nvPr/>
        </p:nvSpPr>
        <p:spPr>
          <a:xfrm>
            <a:off x="1828801" y="6101048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6" name="Robot for 2024 Japan Open">
            <a:extLst>
              <a:ext uri="{FF2B5EF4-FFF2-40B4-BE49-F238E27FC236}">
                <a16:creationId xmlns:a16="http://schemas.microsoft.com/office/drawing/2014/main" id="{B44265FF-B198-6463-3F4E-40F040CC2D5D}"/>
              </a:ext>
            </a:extLst>
          </p:cNvPr>
          <p:cNvSpPr txBox="1">
            <a:spLocks/>
          </p:cNvSpPr>
          <p:nvPr/>
        </p:nvSpPr>
        <p:spPr>
          <a:xfrm>
            <a:off x="7055399" y="6101048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D7B12919-33B4-14AA-007C-56C56AD80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1598221" y="1096521"/>
            <a:ext cx="3527357" cy="492841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34F5546E-9A23-46BB-18A6-FE4E5BD7A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7055399" y="1195561"/>
            <a:ext cx="3527357" cy="490548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983055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C4AA6-C12B-98D8-736D-4517848DA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2FA480E-0841-AE20-0973-824A00D7A0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CDBF800-B2CD-0CBA-919A-8FFC89C6DCE3}"/>
              </a:ext>
            </a:extLst>
          </p:cNvPr>
          <p:cNvSpPr txBox="1"/>
          <p:nvPr/>
        </p:nvSpPr>
        <p:spPr>
          <a:xfrm>
            <a:off x="6937" y="4743"/>
            <a:ext cx="11923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Identified </a:t>
            </a:r>
            <a:r>
              <a:rPr lang="ja-JP" altLang="en-US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Problems(attacker robot)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obot for 2024 Eindhoven">
            <a:extLst>
              <a:ext uri="{FF2B5EF4-FFF2-40B4-BE49-F238E27FC236}">
                <a16:creationId xmlns:a16="http://schemas.microsoft.com/office/drawing/2014/main" id="{260DA2A0-4A8A-B3D1-7375-1E7CFE476DA5}"/>
              </a:ext>
            </a:extLst>
          </p:cNvPr>
          <p:cNvSpPr txBox="1"/>
          <p:nvPr/>
        </p:nvSpPr>
        <p:spPr>
          <a:xfrm>
            <a:off x="6225629" y="1488263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・それぞれに予備部品が必要</a:t>
            </a:r>
            <a:endParaRPr sz="3600" b="1" dirty="0">
              <a:solidFill>
                <a:schemeClr val="bg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78C7483-ABAB-7292-4C01-02FBFA305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240726" y="1586659"/>
            <a:ext cx="2607249" cy="364283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4" name="Robot for 2024 Eindhoven">
            <a:extLst>
              <a:ext uri="{FF2B5EF4-FFF2-40B4-BE49-F238E27FC236}">
                <a16:creationId xmlns:a16="http://schemas.microsoft.com/office/drawing/2014/main" id="{1D5089E1-8139-1889-9650-F740D5D43BFD}"/>
              </a:ext>
            </a:extLst>
          </p:cNvPr>
          <p:cNvSpPr txBox="1"/>
          <p:nvPr/>
        </p:nvSpPr>
        <p:spPr>
          <a:xfrm>
            <a:off x="6225629" y="4733505"/>
            <a:ext cx="5213896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・アタッカーとゴールキーパー両方の役割を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　担うことができない</a:t>
            </a:r>
            <a:endParaRPr lang="en-US" altLang="ja-JP" sz="3600" b="1" dirty="0">
              <a:solidFill>
                <a:schemeClr val="bg1"/>
              </a:solidFill>
            </a:endParaRPr>
          </a:p>
        </p:txBody>
      </p:sp>
      <p:sp>
        <p:nvSpPr>
          <p:cNvPr id="15" name="Robot for 2024 Eindhoven">
            <a:extLst>
              <a:ext uri="{FF2B5EF4-FFF2-40B4-BE49-F238E27FC236}">
                <a16:creationId xmlns:a16="http://schemas.microsoft.com/office/drawing/2014/main" id="{6B73A9E0-337C-501E-1F7F-F2EDA9E0597D}"/>
              </a:ext>
            </a:extLst>
          </p:cNvPr>
          <p:cNvSpPr txBox="1"/>
          <p:nvPr/>
        </p:nvSpPr>
        <p:spPr>
          <a:xfrm>
            <a:off x="6225629" y="3110884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・ラインセンサーの形に問題あり</a:t>
            </a:r>
            <a:endParaRPr sz="3600" b="1" dirty="0">
              <a:solidFill>
                <a:schemeClr val="bg1"/>
              </a:solidFill>
            </a:endParaRP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898D8763-B963-6A7E-5C7E-86D66AD41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3201825" y="1586659"/>
            <a:ext cx="2669954" cy="3713099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20" name="Robot for 2024 Japan Open">
            <a:extLst>
              <a:ext uri="{FF2B5EF4-FFF2-40B4-BE49-F238E27FC236}">
                <a16:creationId xmlns:a16="http://schemas.microsoft.com/office/drawing/2014/main" id="{BBDFFD3C-F78F-69E4-33D9-8C7F6AC2CAA4}"/>
              </a:ext>
            </a:extLst>
          </p:cNvPr>
          <p:cNvSpPr txBox="1">
            <a:spLocks/>
          </p:cNvSpPr>
          <p:nvPr/>
        </p:nvSpPr>
        <p:spPr>
          <a:xfrm>
            <a:off x="378974" y="5271621"/>
            <a:ext cx="2283371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28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21" name="Robot for 2024 Japan Open">
            <a:extLst>
              <a:ext uri="{FF2B5EF4-FFF2-40B4-BE49-F238E27FC236}">
                <a16:creationId xmlns:a16="http://schemas.microsoft.com/office/drawing/2014/main" id="{1FB6DFD2-42EF-A1DF-00F5-33DA74507D41}"/>
              </a:ext>
            </a:extLst>
          </p:cNvPr>
          <p:cNvSpPr txBox="1">
            <a:spLocks/>
          </p:cNvSpPr>
          <p:nvPr/>
        </p:nvSpPr>
        <p:spPr>
          <a:xfrm>
            <a:off x="3121572" y="5271621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2800" b="1" dirty="0">
                <a:solidFill>
                  <a:schemeClr val="bg1"/>
                </a:solidFill>
              </a:rPr>
              <a:t>Goalkeeper robot</a:t>
            </a:r>
          </a:p>
        </p:txBody>
      </p:sp>
    </p:spTree>
    <p:extLst>
      <p:ext uri="{BB962C8B-B14F-4D97-AF65-F5344CB8AC3E}">
        <p14:creationId xmlns:p14="http://schemas.microsoft.com/office/powerpoint/2010/main" val="2681000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テーマ">
  <a:themeElements>
    <a:clrScheme name="Office 2013 - 2022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2469</TotalTime>
  <Words>238</Words>
  <Application>Microsoft Office PowerPoint</Application>
  <PresentationFormat>ワイド画面</PresentationFormat>
  <Paragraphs>62</Paragraphs>
  <Slides>15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Roboto Condensed</vt:lpstr>
      <vt:lpstr>游ゴシック</vt:lpstr>
      <vt:lpstr>Office 2013 - 2022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結大 栗﨑</dc:creator>
  <cp:lastModifiedBy>結大 栗﨑</cp:lastModifiedBy>
  <cp:revision>6</cp:revision>
  <dcterms:created xsi:type="dcterms:W3CDTF">2025-07-14T09:40:47Z</dcterms:created>
  <dcterms:modified xsi:type="dcterms:W3CDTF">2025-07-16T03:02:09Z</dcterms:modified>
</cp:coreProperties>
</file>

<file path=docProps/thumbnail.jpeg>
</file>